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4" r:id="rId3"/>
    <p:sldId id="280" r:id="rId4"/>
    <p:sldId id="278" r:id="rId5"/>
    <p:sldId id="281" r:id="rId6"/>
    <p:sldId id="277" r:id="rId7"/>
    <p:sldId id="276" r:id="rId8"/>
    <p:sldId id="275" r:id="rId9"/>
    <p:sldId id="274" r:id="rId10"/>
    <p:sldId id="273" r:id="rId11"/>
    <p:sldId id="271" r:id="rId12"/>
    <p:sldId id="270" r:id="rId13"/>
    <p:sldId id="268" r:id="rId14"/>
    <p:sldId id="282" r:id="rId15"/>
    <p:sldId id="266" r:id="rId16"/>
    <p:sldId id="262" r:id="rId17"/>
    <p:sldId id="261" r:id="rId18"/>
    <p:sldId id="260" r:id="rId19"/>
    <p:sldId id="258" r:id="rId20"/>
    <p:sldId id="267" r:id="rId21"/>
    <p:sldId id="283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PqxbkgRJ3LShT8/DcJ7GQ" hashData="Pz3hvXXBqen95Uo7HAQYdeG6ai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294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E815-1EDA-4528-866E-F6A9AEA8DFC2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5CF63-28E2-44F6-8AAC-A7BEF01BFB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E815-1EDA-4528-866E-F6A9AEA8DFC2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5CF63-28E2-44F6-8AAC-A7BEF01BFB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E815-1EDA-4528-866E-F6A9AEA8DFC2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5CF63-28E2-44F6-8AAC-A7BEF01BFB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E815-1EDA-4528-866E-F6A9AEA8DFC2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5CF63-28E2-44F6-8AAC-A7BEF01BFB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E815-1EDA-4528-866E-F6A9AEA8DFC2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5CF63-28E2-44F6-8AAC-A7BEF01BFB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E815-1EDA-4528-866E-F6A9AEA8DFC2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5CF63-28E2-44F6-8AAC-A7BEF01BFB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E815-1EDA-4528-866E-F6A9AEA8DFC2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5CF63-28E2-44F6-8AAC-A7BEF01BFB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E815-1EDA-4528-866E-F6A9AEA8DFC2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5CF63-28E2-44F6-8AAC-A7BEF01BFB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E815-1EDA-4528-866E-F6A9AEA8DFC2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5CF63-28E2-44F6-8AAC-A7BEF01BFB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E815-1EDA-4528-866E-F6A9AEA8DFC2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5CF63-28E2-44F6-8AAC-A7BEF01BFB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AE815-1EDA-4528-866E-F6A9AEA8DFC2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5CF63-28E2-44F6-8AAC-A7BEF01BFB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DF46DB-DD70-43DF-A677-89E19AB618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AE815-1EDA-4528-866E-F6A9AEA8DFC2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45CF63-28E2-44F6-8AAC-A7BEF01BFB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B7E47D-1FDA-4F19-8B84-671ECB5BB38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48 (15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" y="0"/>
            <a:ext cx="9126141" cy="6858000"/>
          </a:xfrm>
        </p:spPr>
      </p:pic>
      <p:pic>
        <p:nvPicPr>
          <p:cNvPr id="6" name="5 Imagen" descr="2048 (18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2" descr="http://static1.glowtxt.com/data1/4/b/c/4bc71ca3d0bef2185b57fee57b9690f8add490fcda39a3ee5e6b4b0d3255bfef95601890afd80709da39a3ee5e6b4b0d3255bfef95601890afd80709c78a91a70d1ab37e2c3eae235ceabe51.gif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071538" y="500042"/>
            <a:ext cx="1924050" cy="1266826"/>
          </a:xfrm>
          <a:prstGeom prst="rect">
            <a:avLst/>
          </a:prstGeom>
          <a:noFill/>
        </p:spPr>
      </p:pic>
      <p:pic>
        <p:nvPicPr>
          <p:cNvPr id="8" name="Picture 4" descr="http://static1.glowtxt.com/data1/4/d/9/4d911a3b67d55030a37aaa1594854766d260a062da39a3ee5e6b4b0d3255bfef95601890afd80709da39a3ee5e6b4b0d3255bfef95601890afd80709c78a91a70d1ab37e2c3eae235ceabe51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-357222" y="1714488"/>
            <a:ext cx="4648200" cy="1476375"/>
          </a:xfrm>
          <a:prstGeom prst="rect">
            <a:avLst/>
          </a:prstGeom>
          <a:noFill/>
        </p:spPr>
      </p:pic>
      <p:pic>
        <p:nvPicPr>
          <p:cNvPr id="9" name="Picture 6" descr="http://static1.glowtxt.com/data1/a/3/8/a38cccb8cb0e2ceaf6f431690bbc4748cc9c5ed5da39a3ee5e6b4b0d3255bfef95601890afd80709da39a3ee5e6b4b0d3255bfef95601890afd80709c78a91a70d1ab37e2c3eae235ceabe51.gif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214282" y="3143248"/>
            <a:ext cx="1905000" cy="981076"/>
          </a:xfrm>
          <a:prstGeom prst="rect">
            <a:avLst/>
          </a:prstGeom>
          <a:noFill/>
        </p:spPr>
      </p:pic>
      <p:pic>
        <p:nvPicPr>
          <p:cNvPr id="10" name="Picture 8" descr="http://static1.glowtxt.com/data1/c/f/7/cf775329872db5aceb1540857ecdccb54785677cda39a3ee5e6b4b0d3255bfef95601890afd80709da39a3ee5e6b4b0d3255bfef95601890afd80709c78a91a70d1ab37e2c3eae235ceabe51.gif"/>
          <p:cNvPicPr>
            <a:picLocks noChangeAspect="1" noChangeArrowheads="1" noCrop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1500166" y="2928934"/>
            <a:ext cx="1619250" cy="1238250"/>
          </a:xfrm>
          <a:prstGeom prst="rect">
            <a:avLst/>
          </a:prstGeom>
          <a:noFill/>
        </p:spPr>
      </p:pic>
      <p:pic>
        <p:nvPicPr>
          <p:cNvPr id="11" name="Picture 10" descr="http://static1.glowtxt.com/data1/5/3/2/532e098ae4763d7c79280ae7cef6adb0d5f2e3fbda39a3ee5e6b4b0d3255bfef95601890afd80709da39a3ee5e6b4b0d3255bfef95601890afd80709c78a91a70d1ab37e2c3eae235ceabe51.gif"/>
          <p:cNvPicPr>
            <a:picLocks noChangeAspect="1" noChangeArrowheads="1" noCrop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285720" y="4286256"/>
            <a:ext cx="3362325" cy="1457326"/>
          </a:xfrm>
          <a:prstGeom prst="rect">
            <a:avLst/>
          </a:prstGeom>
          <a:noFill/>
        </p:spPr>
      </p:pic>
      <p:pic>
        <p:nvPicPr>
          <p:cNvPr id="12" name="Picture 2" descr="Rendered Image"/>
          <p:cNvPicPr>
            <a:picLocks noChangeAspect="1" noChangeArrowheads="1"/>
          </p:cNvPicPr>
          <p:nvPr/>
        </p:nvPicPr>
        <p:blipFill>
          <a:blip r:embed="rId10">
            <a:grayscl/>
            <a:lum contrast="40000"/>
          </a:blip>
          <a:srcRect/>
          <a:stretch>
            <a:fillRect/>
          </a:stretch>
        </p:blipFill>
        <p:spPr bwMode="auto">
          <a:xfrm>
            <a:off x="571473" y="5847686"/>
            <a:ext cx="2571767" cy="367395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642910" y="6215082"/>
            <a:ext cx="17219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spc="-150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 es  una  creación  de  Raquel</a:t>
            </a:r>
            <a:endParaRPr lang="es-ES" sz="1600" spc="-150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0000">
    <p:sndAc>
      <p:stSnd>
        <p:snd r:embed="rId2" name="MENTIRA  VALERIA LINC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000"/>
                            </p:stCondLst>
                            <p:childTnLst>
                              <p:par>
                                <p:cTn id="5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0245" cy="6858000"/>
          </a:xfrm>
          <a:prstGeom prst="rect">
            <a:avLst/>
          </a:prstGeom>
        </p:spPr>
      </p:pic>
      <p:pic>
        <p:nvPicPr>
          <p:cNvPr id="5" name="4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5" name="4 Imagen" descr="5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5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2" name="Picture 4" descr="https://encrypted-tbn1.gstatic.com/images?q=tbn:ANd9GcRWyL2eUMORxHYR-_5tYfq4bERGxLMz57ndGLXwcSzwBft0KbR9ew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rcRect b="25572"/>
          <a:stretch>
            <a:fillRect/>
          </a:stretch>
        </p:blipFill>
        <p:spPr bwMode="auto">
          <a:xfrm rot="20608311">
            <a:off x="-83221" y="-144364"/>
            <a:ext cx="2959267" cy="330378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5 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  <p:pic>
        <p:nvPicPr>
          <p:cNvPr id="6" name="Picture 4" descr="https://encrypted-tbn1.gstatic.com/images?q=tbn:ANd9GcRWyL2eUMORxHYR-_5tYfq4bERGxLMz57ndGLXwcSzwBft0KbR9ew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rcRect b="25572"/>
          <a:stretch>
            <a:fillRect/>
          </a:stretch>
        </p:blipFill>
        <p:spPr bwMode="auto">
          <a:xfrm rot="21080973" flipH="1">
            <a:off x="-189187" y="147156"/>
            <a:ext cx="2138007" cy="239612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5" name="4 Imagen" descr="5 (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Picture 4" descr="https://encrypted-tbn1.gstatic.com/images?q=tbn:ANd9GcRWyL2eUMORxHYR-_5tYfq4bERGxLMz57ndGLXwcSzwBft0KbR9ew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rcRect b="25572"/>
          <a:stretch>
            <a:fillRect/>
          </a:stretch>
        </p:blipFill>
        <p:spPr bwMode="auto">
          <a:xfrm rot="20608311">
            <a:off x="-83221" y="-144364"/>
            <a:ext cx="2959267" cy="330378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2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7873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2048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https://encrypted-tbn1.gstatic.com/images?q=tbn:ANd9GcTU6Ef0_NrXGXMRdoy6irTrLojjU_lZ9LIcsYbRw1iUXK_EcgD0Rw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 rot="20425178">
            <a:off x="-291978" y="160534"/>
            <a:ext cx="4012141" cy="534498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211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Picture 2" descr="https://encrypted-tbn1.gstatic.com/images?q=tbn:ANd9GcTU6Ef0_NrXGXMRdoy6irTrLojjU_lZ9LIcsYbRw1iUXK_EcgD0Rw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 rot="20425178">
            <a:off x="-1077796" y="-768160"/>
            <a:ext cx="4012141" cy="534498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9218" name="Picture 2" descr="http://www.foroamor.com/images/imagenes/rostro-10.jpg"/>
          <p:cNvPicPr>
            <a:picLocks noChangeAspect="1" noChangeArrowheads="1"/>
          </p:cNvPicPr>
          <p:nvPr/>
        </p:nvPicPr>
        <p:blipFill>
          <a:blip r:embed="rId4"/>
          <a:srcRect l="22177"/>
          <a:stretch>
            <a:fillRect/>
          </a:stretch>
        </p:blipFill>
        <p:spPr bwMode="auto">
          <a:xfrm rot="1235576" flipH="1">
            <a:off x="5420262" y="-279545"/>
            <a:ext cx="3787836" cy="348557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2048 (1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pic>
        <p:nvPicPr>
          <p:cNvPr id="6" name="Picture 2" descr="https://encrypted-tbn1.gstatic.com/images?q=tbn:ANd9GcTU6Ef0_NrXGXMRdoy6irTrLojjU_lZ9LIcsYbRw1iUXK_EcgD0Rw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 rot="20425178">
            <a:off x="323423" y="-899003"/>
            <a:ext cx="2998206" cy="399422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2048 (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4" descr="https://encrypted-tbn1.gstatic.com/images?q=tbn:ANd9GcRWyL2eUMORxHYR-_5tYfq4bERGxLMz57ndGLXwcSzwBft0KbR9ew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</a:blip>
          <a:srcRect b="25572"/>
          <a:stretch>
            <a:fillRect/>
          </a:stretch>
        </p:blipFill>
        <p:spPr bwMode="auto">
          <a:xfrm rot="20608311">
            <a:off x="1313879" y="955636"/>
            <a:ext cx="3822801" cy="426785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048 (1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2048 (1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1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85776"/>
            <a:ext cx="9152994" cy="7143776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48 (1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048 (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48061">
            <a:off x="6836789" y="2335755"/>
            <a:ext cx="2164590" cy="13750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Presentación en pantalla (4:3)</PresentationFormat>
  <Paragraphs>16</Paragraphs>
  <Slides>20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24</cp:revision>
  <dcterms:created xsi:type="dcterms:W3CDTF">2014-07-04T00:57:01Z</dcterms:created>
  <dcterms:modified xsi:type="dcterms:W3CDTF">2014-07-04T23:04:32Z</dcterms:modified>
</cp:coreProperties>
</file>