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56" r:id="rId3"/>
    <p:sldId id="274" r:id="rId4"/>
    <p:sldId id="276" r:id="rId5"/>
    <p:sldId id="272" r:id="rId6"/>
    <p:sldId id="271" r:id="rId7"/>
    <p:sldId id="270" r:id="rId8"/>
    <p:sldId id="269" r:id="rId9"/>
    <p:sldId id="268" r:id="rId10"/>
    <p:sldId id="267" r:id="rId11"/>
    <p:sldId id="266" r:id="rId12"/>
    <p:sldId id="265" r:id="rId13"/>
    <p:sldId id="264" r:id="rId14"/>
    <p:sldId id="263" r:id="rId15"/>
    <p:sldId id="275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GQ+07s3dUCpFhHgPbnKxQ==" hashData="nhVXnKeCqJthZIK47MGfbptj8k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0F68E5-9516-4593-BFA8-64FDB01402AE}" type="datetimeFigureOut">
              <a:rPr lang="es-ES" smtClean="0"/>
              <a:t>28/01/2014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2DDF04-F42C-4DCD-B967-EAC7623692F7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2DDF04-F42C-4DCD-B967-EAC7623692F7}" type="slidenum">
              <a:rPr lang="es-ES" smtClean="0"/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693B7-A0BD-436A-B520-2982F8426240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BEB20-8327-4043-833C-23350BB2E0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693B7-A0BD-436A-B520-2982F8426240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BEB20-8327-4043-833C-23350BB2E0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693B7-A0BD-436A-B520-2982F8426240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BEB20-8327-4043-833C-23350BB2E0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693B7-A0BD-436A-B520-2982F8426240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BEB20-8327-4043-833C-23350BB2E0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693B7-A0BD-436A-B520-2982F8426240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BEB20-8327-4043-833C-23350BB2E0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693B7-A0BD-436A-B520-2982F8426240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BEB20-8327-4043-833C-23350BB2E0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693B7-A0BD-436A-B520-2982F8426240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BEB20-8327-4043-833C-23350BB2E0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693B7-A0BD-436A-B520-2982F8426240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BEB20-8327-4043-833C-23350BB2E0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693B7-A0BD-436A-B520-2982F8426240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BEB20-8327-4043-833C-23350BB2E0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693B7-A0BD-436A-B520-2982F8426240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BEB20-8327-4043-833C-23350BB2E0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693B7-A0BD-436A-B520-2982F8426240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BEB20-8327-4043-833C-23350BB2E0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circl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8DB459-1C43-4046-AC3A-DD04261F5E2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B693B7-A0BD-436A-B520-2982F8426240}" type="datetimeFigureOut">
              <a:rPr lang="es-ES" smtClean="0"/>
              <a:pPr/>
              <a:t>28/01/2014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BEB20-8327-4043-833C-23350BB2E02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BCE268DD-4721-4D5F-B73A-DE4648143D3E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>
    <p:circl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jpe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5" Type="http://schemas.openxmlformats.org/officeDocument/2006/relationships/image" Target="../media/image27.gif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gif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1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3.png"/><Relationship Id="rId7" Type="http://schemas.openxmlformats.org/officeDocument/2006/relationships/image" Target="../media/image5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esktop\descargas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21717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40830"/>
            <a:ext cx="9144000" cy="217170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5841682" y="3352041"/>
            <a:ext cx="6480719" cy="153917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-3163401" y="3352041"/>
            <a:ext cx="6480719" cy="153917"/>
          </a:xfrm>
          <a:prstGeom prst="rect">
            <a:avLst/>
          </a:prstGeom>
          <a:noFill/>
        </p:spPr>
      </p:pic>
      <p:pic>
        <p:nvPicPr>
          <p:cNvPr id="1034" name="Picture 10" descr="http://www.smiliz.fr/glitters/img.php?f=ARIBLK&amp;t=80&amp;txt=A%D1O&amp;a=1&amp;chx=89f707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2924944"/>
            <a:ext cx="2581275" cy="1047750"/>
          </a:xfrm>
          <a:prstGeom prst="rect">
            <a:avLst/>
          </a:prstGeom>
          <a:noFill/>
        </p:spPr>
      </p:pic>
      <p:pic>
        <p:nvPicPr>
          <p:cNvPr id="1036" name="Picture 12" descr="http://www.smiliz.fr/glitters/img.php?f=ARIBLK&amp;t=80&amp;txt=UN&amp;a=1&amp;chx=89f707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8" y="1988840"/>
            <a:ext cx="1685925" cy="866775"/>
          </a:xfrm>
          <a:prstGeom prst="rect">
            <a:avLst/>
          </a:prstGeom>
          <a:noFill/>
        </p:spPr>
      </p:pic>
      <p:pic>
        <p:nvPicPr>
          <p:cNvPr id="1038" name="Picture 14" descr="http://www.smiliz.fr/glitters/img.php?f=ARIBLK&amp;t=80&amp;txt=DE+AMOR&amp;a=1&amp;chx=89f707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835696" y="4365104"/>
            <a:ext cx="5314950" cy="876300"/>
          </a:xfrm>
          <a:prstGeom prst="rect">
            <a:avLst/>
          </a:prstGeom>
          <a:noFill/>
        </p:spPr>
      </p:pic>
      <p:pic>
        <p:nvPicPr>
          <p:cNvPr id="1040" name="Picture 16" descr="http://www.smiliz.fr/glitters/img.php?f=ARIBLK&amp;t=30&amp;txt=(Luz+Casal)&amp;a=1&amp;chx=89f7074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1772816"/>
            <a:ext cx="2419350" cy="476250"/>
          </a:xfrm>
          <a:prstGeom prst="rect">
            <a:avLst/>
          </a:prstGeom>
          <a:noFill/>
        </p:spPr>
      </p:pic>
      <p:pic>
        <p:nvPicPr>
          <p:cNvPr id="1042" name="Picture 18" descr="C:\Users\Usuario\Desktop\descargas\images[6]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55576" y="188640"/>
            <a:ext cx="1512168" cy="1478860"/>
          </a:xfrm>
          <a:prstGeom prst="rect">
            <a:avLst/>
          </a:prstGeom>
          <a:noFill/>
        </p:spPr>
      </p:pic>
      <p:pic>
        <p:nvPicPr>
          <p:cNvPr id="1043" name="Picture 19" descr="C:\Users\Usuario\Desktop\descargas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619672" y="836712"/>
            <a:ext cx="1440160" cy="144016"/>
          </a:xfrm>
          <a:prstGeom prst="rect">
            <a:avLst/>
          </a:prstGeom>
          <a:noFill/>
        </p:spPr>
      </p:pic>
      <p:pic>
        <p:nvPicPr>
          <p:cNvPr id="17" name="Picture 19" descr="C:\Users\Usuario\Desktop\descargas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35496" y="836712"/>
            <a:ext cx="1440160" cy="144016"/>
          </a:xfrm>
          <a:prstGeom prst="rect">
            <a:avLst/>
          </a:prstGeom>
          <a:noFill/>
        </p:spPr>
      </p:pic>
      <p:pic>
        <p:nvPicPr>
          <p:cNvPr id="19" name="Picture 19" descr="C:\Users\Usuario\Desktop\descargas\0_e301f_c99d0bc5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83568" y="1621599"/>
            <a:ext cx="1728192" cy="172819"/>
          </a:xfrm>
          <a:prstGeom prst="rect">
            <a:avLst/>
          </a:prstGeom>
          <a:noFill/>
        </p:spPr>
      </p:pic>
      <p:pic>
        <p:nvPicPr>
          <p:cNvPr id="1046" name="Picture 22" descr="http://www.smiliz.fr/glitters/img.php?f=ARIBLK&amp;t=30&amp;txt=Automatico&amp;a=1&amp;chx=74e4f3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228184" y="5805264"/>
            <a:ext cx="2524125" cy="400050"/>
          </a:xfrm>
          <a:prstGeom prst="rect">
            <a:avLst/>
          </a:prstGeom>
          <a:noFill/>
        </p:spPr>
      </p:pic>
      <p:pic>
        <p:nvPicPr>
          <p:cNvPr id="1048" name="Picture 24" descr="http://www.smiliz.fr/glitters/img.php?f=ARIBLK&amp;t=30&amp;txt=Autor+Tom%E1s+MF&amp;a=1&amp;chx=74e4f3b&amp;texture=1&amp;g=0&amp;c=000000&amp;o=0&amp;oc=000000&amp;oe=0&amp;b=0&amp;bc=000000&amp;be=0&amp;img=0&amp;ie=&amp;pos=0&amp;zax=0&amp;zay=0&amp;r=1&amp;ani=0&amp;ci=0&amp;cei=0&amp;timg=0&amp;ct=0&amp;cxtx=3761d0d&amp;ctxi=3761d0d&amp;dl=0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292080" y="476672"/>
            <a:ext cx="3495675" cy="400050"/>
          </a:xfrm>
          <a:prstGeom prst="rect">
            <a:avLst/>
          </a:prstGeom>
          <a:noFill/>
        </p:spPr>
      </p:pic>
      <p:pic>
        <p:nvPicPr>
          <p:cNvPr id="1049" name="Picture 2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11560" y="5661248"/>
            <a:ext cx="648072" cy="721493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  <p:sndAc>
      <p:stSnd>
        <p:snd r:embed="rId2" name="1.2_-_Luz_Casal_-_Un_año_de_amo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suario\Desktop\descargas\9a14c2a4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C:\Users\Usuario\Desktop\descargas\TODO GIF\a1d62d2d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7891" name="Picture 3" descr="C:\Users\Usuario\Desktop\descargas\marco guapo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4450" y="-44450"/>
            <a:ext cx="9234488" cy="6948488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uario\Desktop\descargas\Imagen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</p:spPr>
      </p:pic>
      <p:pic>
        <p:nvPicPr>
          <p:cNvPr id="3077" name="Picture 5" descr="C:\Users\Usuario\Desktop\descargas\zzzzzzzzMARCOS\marcosMUY DELGADOS ya\0_9f55b_416d5d7f_X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6390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5085184"/>
            <a:ext cx="6115050" cy="981076"/>
          </a:xfrm>
          <a:prstGeom prst="rect">
            <a:avLst/>
          </a:prstGeom>
          <a:noFill/>
        </p:spPr>
      </p:pic>
      <p:pic>
        <p:nvPicPr>
          <p:cNvPr id="16392" name="Picture 8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5589240"/>
            <a:ext cx="2905125" cy="45720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7" name="Picture 7" descr="C:\Users\Usuario\Desktop\descargas\ZZZZZZZZZZZZultimisimo\JPG\6b53e0a4af16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9" name="Picture 9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664" y="5589240"/>
            <a:ext cx="5676900" cy="381001"/>
          </a:xfrm>
          <a:prstGeom prst="rect">
            <a:avLst/>
          </a:prstGeom>
          <a:noFill/>
        </p:spPr>
      </p:pic>
      <p:pic>
        <p:nvPicPr>
          <p:cNvPr id="15371" name="Picture 11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43608" y="5949280"/>
            <a:ext cx="6286500" cy="390526"/>
          </a:xfrm>
          <a:prstGeom prst="rect">
            <a:avLst/>
          </a:prstGeom>
          <a:noFill/>
        </p:spPr>
      </p:pic>
    </p:spTree>
  </p:cSld>
  <p:clrMapOvr>
    <a:masterClrMapping/>
  </p:clrMapOvr>
  <p:transition advTm="16000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Usuario\Desktop\descargas\ZZZZZZZZZZZZultimisimo\1040891_1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4" name="Picture 4" descr="C:\Users\Usuario\Desktop\descargas\PNG HOMBRES 1\01dc155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43700" y="2095500"/>
            <a:ext cx="2400300" cy="4762500"/>
          </a:xfrm>
          <a:prstGeom prst="rect">
            <a:avLst/>
          </a:prstGeom>
          <a:noFill/>
        </p:spPr>
      </p:pic>
      <p:pic>
        <p:nvPicPr>
          <p:cNvPr id="5125" name="Picture 5" descr="C:\Users\Usuario\Desktop\descargas\PNG HOMBRES 1\0_4997c_c132f287_X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640042"/>
            <a:ext cx="2232248" cy="1657444"/>
          </a:xfrm>
          <a:prstGeom prst="rect">
            <a:avLst/>
          </a:prstGeom>
          <a:noFill/>
        </p:spPr>
      </p:pic>
      <p:pic>
        <p:nvPicPr>
          <p:cNvPr id="14341" name="Picture 5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5445224"/>
            <a:ext cx="3333750" cy="838201"/>
          </a:xfrm>
          <a:prstGeom prst="rect">
            <a:avLst/>
          </a:prstGeom>
          <a:noFill/>
        </p:spPr>
      </p:pic>
      <p:pic>
        <p:nvPicPr>
          <p:cNvPr id="14342" name="Picture 6" descr="C:\Users\Usuario\Desktop\descargas\zzzzzzzzMARCOS\marcosMUY DELGADOS ya\0_58ead_15d8fdb2_XXL[1] (FILEminimizer)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2000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Picture 1" descr="C:\Users\Usuario\Desktop\descargas\ZZZZZZZZZZZZultimisimo\JPG\1040886_1[1] (FILEminimizer) (FILEminimizer)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4" name="Picture 2" descr="C:\Users\Usuario\Desktop\descargas\PNG HOMBRES 1\00981494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1484784"/>
            <a:ext cx="2390775" cy="5157192"/>
          </a:xfrm>
          <a:prstGeom prst="rect">
            <a:avLst/>
          </a:prstGeom>
          <a:noFill/>
        </p:spPr>
      </p:pic>
      <p:pic>
        <p:nvPicPr>
          <p:cNvPr id="13323" name="Picture 11" descr="C:\Users\Usuario\Desktop\descargas\zzzzzzzzMARCOS\zzzzmarcos delgados y gifs\0_86eb3_b3f11a3c_L[1]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25" name="Picture 13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4509120"/>
            <a:ext cx="4714875" cy="847725"/>
          </a:xfrm>
          <a:prstGeom prst="rect">
            <a:avLst/>
          </a:prstGeom>
          <a:noFill/>
        </p:spPr>
      </p:pic>
      <p:pic>
        <p:nvPicPr>
          <p:cNvPr id="13327" name="Picture 15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5301208"/>
            <a:ext cx="4705350" cy="400050"/>
          </a:xfrm>
          <a:prstGeom prst="rect">
            <a:avLst/>
          </a:prstGeom>
          <a:noFill/>
        </p:spPr>
      </p:pic>
      <p:pic>
        <p:nvPicPr>
          <p:cNvPr id="13329" name="Picture 17" descr="Rendered Imag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419872" y="5733256"/>
            <a:ext cx="4381500" cy="390526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 descr="C:\Users\Usuario\Desktop\descargas\ZZZZZZZZZZZZultimisimo\JPG\85365955_large_1333039398_215734_138278406243710_117762934961924_258400_3443999_n[1] (FILEminimizer)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293" name="Picture 5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5949280"/>
            <a:ext cx="4829175" cy="390526"/>
          </a:xfrm>
          <a:prstGeom prst="rect">
            <a:avLst/>
          </a:prstGeom>
          <a:noFill/>
        </p:spPr>
      </p:pic>
      <p:pic>
        <p:nvPicPr>
          <p:cNvPr id="12294" name="Picture 6" descr="C:\Users\Usuario\Desktop\descargas\zzzzzzzzMARCOS\zzzzmarcos delgados y gifs\0_9f559_3f865a4f_XL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C:\Users\Usuario\Desktop\descargas\ZZZZZZZZZZZZultimisimo\JPG\1347390384_luna500[1] (FILEminimizer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4664"/>
            <a:ext cx="9144000" cy="6453336"/>
          </a:xfrm>
          <a:prstGeom prst="rect">
            <a:avLst/>
          </a:prstGeom>
          <a:noFill/>
        </p:spPr>
      </p:pic>
      <p:pic>
        <p:nvPicPr>
          <p:cNvPr id="11269" name="Picture 5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5301208"/>
            <a:ext cx="5848350" cy="419101"/>
          </a:xfrm>
          <a:prstGeom prst="rect">
            <a:avLst/>
          </a:prstGeom>
          <a:noFill/>
        </p:spPr>
      </p:pic>
      <p:pic>
        <p:nvPicPr>
          <p:cNvPr id="11271" name="Picture 7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75656" y="5733256"/>
            <a:ext cx="3057525" cy="400050"/>
          </a:xfrm>
          <a:prstGeom prst="rect">
            <a:avLst/>
          </a:prstGeom>
          <a:noFill/>
        </p:spPr>
      </p:pic>
      <p:pic>
        <p:nvPicPr>
          <p:cNvPr id="11273" name="Picture 9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572000" y="5733256"/>
            <a:ext cx="2428875" cy="428626"/>
          </a:xfrm>
          <a:prstGeom prst="rect">
            <a:avLst/>
          </a:prstGeom>
          <a:noFill/>
        </p:spPr>
      </p:pic>
      <p:pic>
        <p:nvPicPr>
          <p:cNvPr id="11274" name="Picture 10" descr="C:\Users\Usuario\Desktop\descargas\zzzzzzzzMARCOS\zzzzmarcos delgados y gifs\0_9f558_5830a16e_XL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Usuario\Desktop\descargas\ZZZZZZZZZZZZultimisimo\GIFS\65514175_64220205_bfghjytj03a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44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7704" y="5589240"/>
            <a:ext cx="4933950" cy="409575"/>
          </a:xfrm>
          <a:prstGeom prst="rect">
            <a:avLst/>
          </a:prstGeom>
          <a:noFill/>
        </p:spPr>
      </p:pic>
      <p:pic>
        <p:nvPicPr>
          <p:cNvPr id="10246" name="Picture 6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63688" y="5949280"/>
            <a:ext cx="5305425" cy="419101"/>
          </a:xfrm>
          <a:prstGeom prst="rect">
            <a:avLst/>
          </a:prstGeom>
          <a:noFill/>
        </p:spPr>
      </p:pic>
      <p:pic>
        <p:nvPicPr>
          <p:cNvPr id="10247" name="Picture 7" descr="C:\Users\Usuario\Desktop\descargas\zzzzzzzzMARCOS\zzzzmarcos delgados y gifs\0_9f556_4b786af5_XL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5000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Usuario\Desktop\descargas\ZZZZZZZZZZZZultimisimo\GIFS\74394330_0b0bf7431850b3113e4f9d2a9eb91a56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220" name="Picture 4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9912" y="5229200"/>
            <a:ext cx="3333750" cy="800100"/>
          </a:xfrm>
          <a:prstGeom prst="rect">
            <a:avLst/>
          </a:prstGeom>
          <a:noFill/>
        </p:spPr>
      </p:pic>
      <p:pic>
        <p:nvPicPr>
          <p:cNvPr id="9221" name="Picture 5" descr="C:\Users\Usuario\Desktop\descargas\zzzzzzzzMARCOS\zzzzmarcos delgados y gifs\0_86eb5_1d489c75_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11000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C:\Users\Usuario\Desktop\descargas\ZZZZZZZZZZZZultimisimo\GIFS\b00264hh1gzlj01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8196" name="Picture 4" descr="C:\Users\Usuario\Desktop\descargas\PNG PAREJAS 1\párok2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20083" y="260648"/>
            <a:ext cx="3019253" cy="2376264"/>
          </a:xfrm>
          <a:prstGeom prst="rect">
            <a:avLst/>
          </a:prstGeom>
          <a:noFill/>
        </p:spPr>
      </p:pic>
      <p:pic>
        <p:nvPicPr>
          <p:cNvPr id="8197" name="Picture 5" descr="C:\Users\Usuario\Desktop\descargas\PNG HOMBRES 1\2d635bd284a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260648"/>
            <a:ext cx="3203847" cy="6597352"/>
          </a:xfrm>
          <a:prstGeom prst="rect">
            <a:avLst/>
          </a:prstGeom>
          <a:noFill/>
        </p:spPr>
      </p:pic>
      <p:pic>
        <p:nvPicPr>
          <p:cNvPr id="8199" name="Picture 7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3140968"/>
            <a:ext cx="4029075" cy="723900"/>
          </a:xfrm>
          <a:prstGeom prst="rect">
            <a:avLst/>
          </a:prstGeom>
          <a:noFill/>
        </p:spPr>
      </p:pic>
      <p:pic>
        <p:nvPicPr>
          <p:cNvPr id="8201" name="Picture 9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11960" y="3933056"/>
            <a:ext cx="4057650" cy="323850"/>
          </a:xfrm>
          <a:prstGeom prst="rect">
            <a:avLst/>
          </a:prstGeom>
          <a:noFill/>
        </p:spPr>
      </p:pic>
      <p:pic>
        <p:nvPicPr>
          <p:cNvPr id="8203" name="Picture 11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7984" y="4365104"/>
            <a:ext cx="3705225" cy="342901"/>
          </a:xfrm>
          <a:prstGeom prst="rect">
            <a:avLst/>
          </a:prstGeom>
          <a:noFill/>
        </p:spPr>
      </p:pic>
      <p:pic>
        <p:nvPicPr>
          <p:cNvPr id="8204" name="Picture 12" descr="C:\Users\Usuario\Desktop\descargas\zzzzzzzzMARCOS\zzzzmarcos delgados y gifs\0_86eb5_1d489c75_L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C:\Users\Usuario\Desktop\descargas\PORTUGUES\210ea6f5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9" descr="Rendered Imag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5013176"/>
            <a:ext cx="4057650" cy="323850"/>
          </a:xfrm>
          <a:prstGeom prst="rect">
            <a:avLst/>
          </a:prstGeom>
          <a:noFill/>
        </p:spPr>
      </p:pic>
      <p:pic>
        <p:nvPicPr>
          <p:cNvPr id="4" name="Picture 11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5445224"/>
            <a:ext cx="3705225" cy="342901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41</Words>
  <Application>Microsoft Office PowerPoint</Application>
  <PresentationFormat>Presentación en pantalla (4:3)</PresentationFormat>
  <Paragraphs>16</Paragraphs>
  <Slides>14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17</cp:revision>
  <dcterms:created xsi:type="dcterms:W3CDTF">2013-12-26T22:17:23Z</dcterms:created>
  <dcterms:modified xsi:type="dcterms:W3CDTF">2014-01-28T15:15:44Z</dcterms:modified>
</cp:coreProperties>
</file>