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2" r:id="rId17"/>
    <p:sldId id="261" r:id="rId18"/>
    <p:sldId id="259" r:id="rId19"/>
    <p:sldId id="258" r:id="rId20"/>
    <p:sldId id="257" r:id="rId21"/>
    <p:sldId id="276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tbrTtvrBZViH9knety1Nw==" hashData="BiXL38ep1WGpJYMRP7OOMlt2jc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A462-8EFB-4FDF-BB56-FC4C71D3963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772D4-16FB-4538-874A-8B9863CC3CF0}" type="datetimeFigureOut">
              <a:rPr lang="es-ES" smtClean="0"/>
              <a:pPr/>
              <a:t>04/09/2014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CDE9DD-D24D-46FE-8931-F909396B69F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0"/>
            <a:ext cx="520254" cy="90872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3212976"/>
            <a:ext cx="520254" cy="7524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3933056"/>
            <a:ext cx="520254" cy="7524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4653136"/>
            <a:ext cx="520254" cy="7524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5373216"/>
            <a:ext cx="520254" cy="7524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6105525"/>
            <a:ext cx="520254" cy="7524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908720"/>
            <a:ext cx="520254" cy="896491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1772816"/>
            <a:ext cx="520254" cy="7524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2492896"/>
            <a:ext cx="520254" cy="7524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0254" cy="90872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520254" cy="7524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33056"/>
            <a:ext cx="520254" cy="7524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53136"/>
            <a:ext cx="520254" cy="7524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73216"/>
            <a:ext cx="520254" cy="7524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05525"/>
            <a:ext cx="520254" cy="7524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0"/>
            <a:ext cx="520254" cy="896491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6"/>
            <a:ext cx="520254" cy="7524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896"/>
            <a:ext cx="520254" cy="752475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8201" y="-194233"/>
            <a:ext cx="520254" cy="90872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42297" y="-194233"/>
            <a:ext cx="520254" cy="90872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6393" y="-194233"/>
            <a:ext cx="520254" cy="90872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70489" y="-194233"/>
            <a:ext cx="520254" cy="90872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934585" y="-194233"/>
            <a:ext cx="520254" cy="90872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7781" y="-230237"/>
            <a:ext cx="520254" cy="980728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714005" y="-230237"/>
            <a:ext cx="520254" cy="980728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614105" y="-194233"/>
            <a:ext cx="520254" cy="90872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83581" y="-279933"/>
            <a:ext cx="520254" cy="108012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8201" y="6143513"/>
            <a:ext cx="520254" cy="90872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42297" y="6143513"/>
            <a:ext cx="520254" cy="90872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6393" y="6143513"/>
            <a:ext cx="520254" cy="90872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70489" y="6143513"/>
            <a:ext cx="520254" cy="90872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934585" y="6143513"/>
            <a:ext cx="520254" cy="90872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7781" y="6107509"/>
            <a:ext cx="520254" cy="980728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714005" y="6107509"/>
            <a:ext cx="520254" cy="98072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614105" y="6143513"/>
            <a:ext cx="520254" cy="90872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83581" y="6057813"/>
            <a:ext cx="520254" cy="108012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-4023320"/>
            <a:ext cx="144016" cy="9144000"/>
          </a:xfrm>
          <a:prstGeom prst="rect">
            <a:avLst/>
          </a:prstGeom>
          <a:noFill/>
        </p:spPr>
      </p:pic>
      <p:pic>
        <p:nvPicPr>
          <p:cNvPr id="47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04448" y="0"/>
            <a:ext cx="116210" cy="6858000"/>
          </a:xfrm>
          <a:prstGeom prst="rect">
            <a:avLst/>
          </a:prstGeom>
          <a:noFill/>
        </p:spPr>
      </p:pic>
      <p:pic>
        <p:nvPicPr>
          <p:cNvPr id="48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27790" y="0"/>
            <a:ext cx="116210" cy="6858000"/>
          </a:xfrm>
          <a:prstGeom prst="rect">
            <a:avLst/>
          </a:prstGeom>
          <a:noFill/>
        </p:spPr>
      </p:pic>
      <p:pic>
        <p:nvPicPr>
          <p:cNvPr id="49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6210" cy="6858000"/>
          </a:xfrm>
          <a:prstGeom prst="rect">
            <a:avLst/>
          </a:prstGeom>
          <a:noFill/>
        </p:spPr>
      </p:pic>
      <p:pic>
        <p:nvPicPr>
          <p:cNvPr id="50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342" y="0"/>
            <a:ext cx="116210" cy="6858000"/>
          </a:xfrm>
          <a:prstGeom prst="rect">
            <a:avLst/>
          </a:prstGeom>
          <a:noFill/>
        </p:spPr>
      </p:pic>
      <p:pic>
        <p:nvPicPr>
          <p:cNvPr id="51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-4499992"/>
            <a:ext cx="144016" cy="9144000"/>
          </a:xfrm>
          <a:prstGeom prst="rect">
            <a:avLst/>
          </a:prstGeom>
          <a:noFill/>
        </p:spPr>
      </p:pic>
      <p:pic>
        <p:nvPicPr>
          <p:cNvPr id="52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2213992"/>
            <a:ext cx="144016" cy="9144000"/>
          </a:xfrm>
          <a:prstGeom prst="rect">
            <a:avLst/>
          </a:prstGeom>
          <a:noFill/>
        </p:spPr>
      </p:pic>
      <p:pic>
        <p:nvPicPr>
          <p:cNvPr id="53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1737320"/>
            <a:ext cx="144016" cy="9144000"/>
          </a:xfrm>
          <a:prstGeom prst="rect">
            <a:avLst/>
          </a:prstGeom>
          <a:noFill/>
        </p:spPr>
      </p:pic>
      <p:pic>
        <p:nvPicPr>
          <p:cNvPr id="5124" name="Picture 4" descr="http://es.bloggif.com/tmp/6233abbe38eb7e349af7bdd216c0e3c4/text.gif?140655798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3501008"/>
            <a:ext cx="4524375" cy="800100"/>
          </a:xfrm>
          <a:prstGeom prst="rect">
            <a:avLst/>
          </a:prstGeom>
          <a:noFill/>
        </p:spPr>
      </p:pic>
      <p:pic>
        <p:nvPicPr>
          <p:cNvPr id="5126" name="Picture 6" descr="http://es.bloggif.com/tmp/6233abbe38eb7e349af7bdd216c0e3c4/text.gif?1406558026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2132856"/>
            <a:ext cx="4810125" cy="800100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zzzzzzzzFUTUROS TRABAJOS\text[1] (3)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908720"/>
            <a:ext cx="3962400" cy="466725"/>
          </a:xfrm>
          <a:prstGeom prst="rect">
            <a:avLst/>
          </a:prstGeom>
          <a:noFill/>
        </p:spPr>
      </p:pic>
      <p:pic>
        <p:nvPicPr>
          <p:cNvPr id="55" name="Picture 3" descr="C:\Users\Usuario\Desktop\descargas\zzzzzzzzFUTUROS TRABAJOS\text[1] (6)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5733256"/>
            <a:ext cx="2809875" cy="438150"/>
          </a:xfrm>
          <a:prstGeom prst="rect">
            <a:avLst/>
          </a:prstGeom>
          <a:noFill/>
        </p:spPr>
      </p:pic>
      <p:pic>
        <p:nvPicPr>
          <p:cNvPr id="56" name="Picture 18" descr="C:\Users\Usuario\Desktop\descargas\ZNECESARIO PARA PPS\0_acdc8_fd3ff752_L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27584" y="5157192"/>
            <a:ext cx="832222" cy="978113"/>
          </a:xfrm>
          <a:prstGeom prst="rect">
            <a:avLst/>
          </a:prstGeom>
          <a:noFill/>
        </p:spPr>
      </p:pic>
      <p:pic>
        <p:nvPicPr>
          <p:cNvPr id="5127" name="Picture 7" descr="C:\Users\Usuario\Desktop\descargas\SEPARADORES GIF\0_6a2a2_e0a376d6_S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1124744"/>
            <a:ext cx="1219200" cy="1219200"/>
          </a:xfrm>
          <a:prstGeom prst="rect">
            <a:avLst/>
          </a:prstGeom>
          <a:noFill/>
        </p:spPr>
      </p:pic>
      <p:pic>
        <p:nvPicPr>
          <p:cNvPr id="57" name="Picture 7" descr="C:\Users\Usuario\Desktop\descargas\SEPARADORES GIF\0_6a2a2_e0a376d6_S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64288" y="1124744"/>
            <a:ext cx="1219200" cy="1219200"/>
          </a:xfrm>
          <a:prstGeom prst="rect">
            <a:avLst/>
          </a:prstGeom>
          <a:noFill/>
        </p:spPr>
      </p:pic>
      <p:pic>
        <p:nvPicPr>
          <p:cNvPr id="58" name="Picture 7" descr="C:\Users\Usuario\Desktop\descargas\SEPARADORES GIF\0_6a2a2_e0a376d6_S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91880" y="4725144"/>
            <a:ext cx="1219200" cy="1219200"/>
          </a:xfrm>
          <a:prstGeom prst="rect">
            <a:avLst/>
          </a:prstGeom>
          <a:noFill/>
        </p:spPr>
      </p:pic>
      <p:pic>
        <p:nvPicPr>
          <p:cNvPr id="59" name="Picture 7" descr="C:\Users\Usuario\Desktop\descargas\SEPARADORES GIF\0_6a2a2_e0a376d6_S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264" y="4149080"/>
            <a:ext cx="1219200" cy="1219200"/>
          </a:xfrm>
          <a:prstGeom prst="rect">
            <a:avLst/>
          </a:prstGeom>
          <a:noFill/>
        </p:spPr>
      </p:pic>
      <p:pic>
        <p:nvPicPr>
          <p:cNvPr id="60" name="Picture 7" descr="C:\Users\Usuario\Desktop\descargas\SEPARADORES GIF\0_6a2a2_e0a376d6_S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5576" y="3645024"/>
            <a:ext cx="1219200" cy="1219200"/>
          </a:xfrm>
          <a:prstGeom prst="rect">
            <a:avLst/>
          </a:prstGeom>
          <a:noFill/>
        </p:spPr>
      </p:pic>
      <p:sp>
        <p:nvSpPr>
          <p:cNvPr id="61" name="Text Box 57"/>
          <p:cNvSpPr txBox="1">
            <a:spLocks noChangeArrowheads="1"/>
          </p:cNvSpPr>
          <p:nvPr/>
        </p:nvSpPr>
        <p:spPr bwMode="auto">
          <a:xfrm>
            <a:off x="1979712" y="5013176"/>
            <a:ext cx="62642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fld id="{C28F1895-C31D-4DD0-A4AC-4CD5E4BB9495}" type="datetime2">
              <a:rPr lang="es-AR" sz="2400" b="1" i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pPr>
                <a:spcBef>
                  <a:spcPct val="50000"/>
                </a:spcBef>
                <a:defRPr/>
              </a:pPr>
              <a:t>jueves, 04 de septiembre de 2014</a:t>
            </a:fld>
            <a:r>
              <a:rPr lang="es-AR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fld id="{07A6DA87-BCF0-44DC-9391-A2EBCA71760E}" type="datetime10">
              <a:rPr lang="es-AR" sz="2400" b="1" i="1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pPr>
                <a:spcBef>
                  <a:spcPct val="50000"/>
                </a:spcBef>
                <a:defRPr/>
              </a:pPr>
              <a:t>16:05</a:t>
            </a:fld>
            <a:r>
              <a:rPr lang="es-AR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Hs.</a:t>
            </a:r>
          </a:p>
        </p:txBody>
      </p:sp>
    </p:spTree>
  </p:cSld>
  <p:clrMapOvr>
    <a:masterClrMapping/>
  </p:clrMapOvr>
  <p:transition advTm="6000">
    <p:circle/>
    <p:sndAc>
      <p:stSnd>
        <p:snd r:embed="rId2" name="hilario camacho - tristeza de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esktop\descargas\ZZZZZZZZZZZZultimisimo\GIF-2\0_7a86d_c776ce3c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http://es.bloggif.com/tmp/4481bed00339797d59cb72aafbea3b64/text.gif?140655844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157192"/>
            <a:ext cx="8067675" cy="381001"/>
          </a:xfrm>
          <a:prstGeom prst="rect">
            <a:avLst/>
          </a:prstGeom>
          <a:noFill/>
        </p:spPr>
      </p:pic>
      <p:pic>
        <p:nvPicPr>
          <p:cNvPr id="4103" name="Picture 7" descr="http://es.bloggif.com/tmp/4481bed00339797d59cb72aafbea3b64/text.gif?140655855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5661248"/>
            <a:ext cx="6743700" cy="371475"/>
          </a:xfrm>
          <a:prstGeom prst="rect">
            <a:avLst/>
          </a:prstGeom>
          <a:noFill/>
        </p:spPr>
      </p:pic>
      <p:pic>
        <p:nvPicPr>
          <p:cNvPr id="4105" name="Picture 9" descr="http://es.bloggif.com/tmp/4481bed00339797d59cb72aafbea3b64/text.gif?140655861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6237312"/>
            <a:ext cx="1771650" cy="314326"/>
          </a:xfrm>
          <a:prstGeom prst="rect">
            <a:avLst/>
          </a:prstGeom>
          <a:noFill/>
        </p:spPr>
      </p:pic>
    </p:spTree>
  </p:cSld>
  <p:clrMapOvr>
    <a:masterClrMapping/>
  </p:clrMapOvr>
  <p:transition advTm="2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esktop\descargas\ZZZZZZZZZZZZultimisimo\GIF-2\0_e7ce0_640799e9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5" name="Picture 3" descr="http://es.bloggif.com/tmp/4481bed00339797d59cb72aafbea3b64/text.gif?140655894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5805264"/>
            <a:ext cx="5114925" cy="371475"/>
          </a:xfrm>
          <a:prstGeom prst="rect">
            <a:avLst/>
          </a:prstGeom>
          <a:noFill/>
        </p:spPr>
      </p:pic>
      <p:pic>
        <p:nvPicPr>
          <p:cNvPr id="18437" name="Picture 5" descr="http://es.bloggif.com/tmp/4481bed00339797d59cb72aafbea3b64/text.gif?140655899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6237312"/>
            <a:ext cx="5819775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esktop\descargas\ZZZZZZZZZZZZultimisimo\GIF-2\2efupz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http://es.bloggif.com/tmp/4481bed00339797d59cb72aafbea3b64/text.gif?140655894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5661248"/>
            <a:ext cx="5114925" cy="371475"/>
          </a:xfrm>
          <a:prstGeom prst="rect">
            <a:avLst/>
          </a:prstGeom>
          <a:noFill/>
        </p:spPr>
      </p:pic>
      <p:pic>
        <p:nvPicPr>
          <p:cNvPr id="4" name="Picture 5" descr="http://es.bloggif.com/tmp/4481bed00339797d59cb72aafbea3b64/text.gif?140655899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6093296"/>
            <a:ext cx="5819775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esktop\descargas\ZZZZZZZZZZZZultimisimo\GIF-2\1340879216_50026722_46653317_109968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4" name="Picture 4" descr="http://es.bloggif.com/tmp/4481bed00339797d59cb72aafbea3b64/text.gif?140655928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517232"/>
            <a:ext cx="7620000" cy="371475"/>
          </a:xfrm>
          <a:prstGeom prst="rect">
            <a:avLst/>
          </a:prstGeom>
          <a:noFill/>
        </p:spPr>
      </p:pic>
      <p:pic>
        <p:nvPicPr>
          <p:cNvPr id="20488" name="Picture 8" descr="http://es.bloggif.com/tmp/05423fab39499637d1f10952a0280f80/text.gif?140656111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6093296"/>
            <a:ext cx="4848225" cy="390526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esktop\descargas\ZZZZZZZZZZZZultimisimo\GIF-2\1365600235_93367705_nepravilnuyy_vuybor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3" descr="http://es.bloggif.com/tmp/4481bed00339797d59cb72aafbea3b64/text.gif?140655894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5733256"/>
            <a:ext cx="5114925" cy="371475"/>
          </a:xfrm>
          <a:prstGeom prst="rect">
            <a:avLst/>
          </a:prstGeom>
          <a:noFill/>
        </p:spPr>
      </p:pic>
      <p:pic>
        <p:nvPicPr>
          <p:cNvPr id="4" name="Picture 5" descr="http://es.bloggif.com/tmp/4481bed00339797d59cb72aafbea3b64/text.gif?140655899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6093296"/>
            <a:ext cx="5819775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esktop\descargas\ZZZZZZZZZZZZultimisimo\GIF-2\1379788354_211075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http://es.bloggif.com/tmp/4481bed00339797d59cb72aafbea3b64/text.gif?140655894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5157192"/>
            <a:ext cx="5114925" cy="371475"/>
          </a:xfrm>
          <a:prstGeom prst="rect">
            <a:avLst/>
          </a:prstGeom>
          <a:noFill/>
        </p:spPr>
      </p:pic>
      <p:pic>
        <p:nvPicPr>
          <p:cNvPr id="4" name="Picture 5" descr="http://es.bloggif.com/tmp/4481bed00339797d59cb72aafbea3b64/text.gif?140655899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589240"/>
            <a:ext cx="5819775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Usuario\Desktop\descargas\ZZZZZZZZZZZZultimisimo\JPG\111094bfa1f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Usuario\Desktop\descargas\ZZZZZZZZZZZZultimisimo\JPG\1040886_1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C:\Users\Usuario\Desktop\descargas\ZZZZZZZZZZZZultimisimo\JPG\1053865_1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esktop\descargas\ZZZZZZZZZZZZultimisimo\JPG\69914262_70725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esktop\descargas\ZZZZZZZZZZZZultimisimo\JPG\98102590_Pridumala_lyubov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esktop\descargas\ZZZZZZZZZZZZultimisimo\JPG\105304585_1f4d353d35e5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esktop\descargas\ZZZZZZZZZZZZultimisimo\JPG\106539400_large_1262405366_1000001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esktop\descargas\ZZZZZZZZZZZZultimisimo\GIF-2\1386256787_0_e4504_41bc14f1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C:\Users\Usuario\Desktop\descargas\PNG HOMBRES 1\0e01c0f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2656"/>
            <a:ext cx="4130798" cy="6180101"/>
          </a:xfrm>
          <a:prstGeom prst="rect">
            <a:avLst/>
          </a:prstGeom>
          <a:noFill/>
        </p:spPr>
      </p:pic>
      <p:pic>
        <p:nvPicPr>
          <p:cNvPr id="4" name="Picture 4" descr="http://es.bloggif.com/tmp/4481bed00339797d59cb72aafbea3b64/text.gif?140655928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021288"/>
            <a:ext cx="7620000" cy="371475"/>
          </a:xfrm>
          <a:prstGeom prst="rect">
            <a:avLst/>
          </a:prstGeom>
          <a:noFill/>
        </p:spPr>
      </p:pic>
      <p:pic>
        <p:nvPicPr>
          <p:cNvPr id="6" name="Picture 8" descr="http://es.bloggif.com/tmp/05423fab39499637d1f10952a0280f80/text.gif?140656111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6467474"/>
            <a:ext cx="4848225" cy="390526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C:\Users\Usuario\Desktop\descargas\ZZZZZZZZZZZZultimisimo\GIF-2\1386256793_0_b2795_380dbdad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http://es.bloggif.com/tmp/4481bed00339797d59cb72aafbea3b64/text.gif?140655894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877272"/>
            <a:ext cx="5114925" cy="371475"/>
          </a:xfrm>
          <a:prstGeom prst="rect">
            <a:avLst/>
          </a:prstGeom>
          <a:noFill/>
        </p:spPr>
      </p:pic>
      <p:pic>
        <p:nvPicPr>
          <p:cNvPr id="4" name="Picture 5" descr="http://es.bloggif.com/tmp/4481bed00339797d59cb72aafbea3b64/text.gif?140655899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6309320"/>
            <a:ext cx="5819775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esktop\descargas\ZZZZZZZZZZZZultimisimo\GIF-2\1389407884_349218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http://es.bloggif.com/tmp/4481bed00339797d59cb72aafbea3b64/text.gif?140655894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5517232"/>
            <a:ext cx="5114925" cy="371475"/>
          </a:xfrm>
          <a:prstGeom prst="rect">
            <a:avLst/>
          </a:prstGeom>
          <a:noFill/>
        </p:spPr>
      </p:pic>
      <p:pic>
        <p:nvPicPr>
          <p:cNvPr id="4" name="Picture 5" descr="http://es.bloggif.com/tmp/4481bed00339797d59cb72aafbea3b64/text.gif?140655899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949280"/>
            <a:ext cx="5819775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esktop\descargas\ZZZZZZZZZZZZultimisimo\GIF-2\bc1d4c8d5be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http://es.bloggif.com/tmp/4481bed00339797d59cb72aafbea3b64/text.gif?140655894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877272"/>
            <a:ext cx="5114925" cy="371475"/>
          </a:xfrm>
          <a:prstGeom prst="rect">
            <a:avLst/>
          </a:prstGeom>
          <a:noFill/>
        </p:spPr>
      </p:pic>
      <p:pic>
        <p:nvPicPr>
          <p:cNvPr id="4" name="Picture 5" descr="http://es.bloggif.com/tmp/4481bed00339797d59cb72aafbea3b64/text.gif?140655899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6309320"/>
            <a:ext cx="5819775" cy="37147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Usuario\Desktop\descargas\ZZZZZZZZZZZZultimisimo\GIF-2\Ðàçëóêà-îñåíügi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4" name="Picture 5" descr="http://es.bloggif.com/tmp/4481bed00339797d59cb72aafbea3b64/text.gif?140655899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021288"/>
            <a:ext cx="5819775" cy="371475"/>
          </a:xfrm>
          <a:prstGeom prst="rect">
            <a:avLst/>
          </a:prstGeom>
          <a:noFill/>
        </p:spPr>
      </p:pic>
      <p:pic>
        <p:nvPicPr>
          <p:cNvPr id="1027" name="Picture 3" descr="http://es.bloggif.com/tmp/05423fab39499637d1f10952a0280f80/text.gif?140656174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5589240"/>
            <a:ext cx="2600325" cy="304801"/>
          </a:xfrm>
          <a:prstGeom prst="rect">
            <a:avLst/>
          </a:prstGeom>
          <a:noFill/>
        </p:spPr>
      </p:pic>
    </p:spTree>
  </p:cSld>
  <p:clrMapOvr>
    <a:masterClrMapping/>
  </p:clrMapOvr>
  <p:transition advTm="27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46</Words>
  <Application>Microsoft Office PowerPoint</Application>
  <PresentationFormat>Presentación en pantalla (4:3)</PresentationFormat>
  <Paragraphs>16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2014-07-27T09:43:40Z</dcterms:created>
  <dcterms:modified xsi:type="dcterms:W3CDTF">2014-09-04T14:06:12Z</dcterms:modified>
</cp:coreProperties>
</file>