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3" r:id="rId4"/>
    <p:sldId id="275" r:id="rId5"/>
    <p:sldId id="276" r:id="rId6"/>
    <p:sldId id="274" r:id="rId7"/>
    <p:sldId id="257" r:id="rId8"/>
    <p:sldId id="258" r:id="rId9"/>
    <p:sldId id="266" r:id="rId10"/>
    <p:sldId id="265" r:id="rId11"/>
    <p:sldId id="264" r:id="rId12"/>
    <p:sldId id="271" r:id="rId13"/>
    <p:sldId id="270" r:id="rId14"/>
    <p:sldId id="269" r:id="rId15"/>
    <p:sldId id="268" r:id="rId16"/>
    <p:sldId id="267" r:id="rId17"/>
    <p:sldId id="263" r:id="rId18"/>
    <p:sldId id="262" r:id="rId19"/>
    <p:sldId id="272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+s6ZDix+hu6Jx4kH5SR/w==" hashData="n3NUQR61fuXMIKi26CB7q5FYh0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0B8D0-DD87-45F7-AD78-1633DB24F818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F0C06-5378-4EC3-A841-2DAC90EA57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0B8D0-DD87-45F7-AD78-1633DB24F818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F0C06-5378-4EC3-A841-2DAC90EA57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0B8D0-DD87-45F7-AD78-1633DB24F818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F0C06-5378-4EC3-A841-2DAC90EA57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0B8D0-DD87-45F7-AD78-1633DB24F818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F0C06-5378-4EC3-A841-2DAC90EA57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0B8D0-DD87-45F7-AD78-1633DB24F818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F0C06-5378-4EC3-A841-2DAC90EA57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0B8D0-DD87-45F7-AD78-1633DB24F818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F0C06-5378-4EC3-A841-2DAC90EA57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0B8D0-DD87-45F7-AD78-1633DB24F818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F0C06-5378-4EC3-A841-2DAC90EA57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0B8D0-DD87-45F7-AD78-1633DB24F818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F0C06-5378-4EC3-A841-2DAC90EA57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0B8D0-DD87-45F7-AD78-1633DB24F818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F0C06-5378-4EC3-A841-2DAC90EA57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0B8D0-DD87-45F7-AD78-1633DB24F818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F0C06-5378-4EC3-A841-2DAC90EA57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60B8D0-DD87-45F7-AD78-1633DB24F818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F0C06-5378-4EC3-A841-2DAC90EA57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ACBEB5-5BD4-4E67-8749-96F1195D428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60B8D0-DD87-45F7-AD78-1633DB24F818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1F0C06-5378-4EC3-A841-2DAC90EA57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7E77B7B-AE76-4653-AF83-1861963D28F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8.png"/><Relationship Id="rId7" Type="http://schemas.openxmlformats.org/officeDocument/2006/relationships/image" Target="../media/image3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Usuario\Desktop\descargas\zzzzzzzzMARCOS\zzzzmarcos delgados y gifs\633c5cb6[1]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1916832"/>
            <a:ext cx="3240360" cy="1080120"/>
          </a:xfrm>
          <a:prstGeom prst="rect">
            <a:avLst/>
          </a:prstGeom>
          <a:noFill/>
        </p:spPr>
      </p:pic>
      <p:pic>
        <p:nvPicPr>
          <p:cNvPr id="16394" name="Picture 10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4149080"/>
            <a:ext cx="2905125" cy="885825"/>
          </a:xfrm>
          <a:prstGeom prst="rect">
            <a:avLst/>
          </a:prstGeom>
          <a:noFill/>
        </p:spPr>
      </p:pic>
      <p:pic>
        <p:nvPicPr>
          <p:cNvPr id="16396" name="Picture 12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332656"/>
            <a:ext cx="3238500" cy="381001"/>
          </a:xfrm>
          <a:prstGeom prst="rect">
            <a:avLst/>
          </a:prstGeom>
          <a:noFill/>
        </p:spPr>
      </p:pic>
      <p:pic>
        <p:nvPicPr>
          <p:cNvPr id="16398" name="Picture 14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64088" y="5085184"/>
            <a:ext cx="2867025" cy="504826"/>
          </a:xfrm>
          <a:prstGeom prst="rect">
            <a:avLst/>
          </a:prstGeom>
          <a:noFill/>
        </p:spPr>
      </p:pic>
      <p:pic>
        <p:nvPicPr>
          <p:cNvPr id="16400" name="Picture 16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15816" y="1340768"/>
            <a:ext cx="3038475" cy="504826"/>
          </a:xfrm>
          <a:prstGeom prst="rect">
            <a:avLst/>
          </a:prstGeom>
          <a:noFill/>
        </p:spPr>
      </p:pic>
      <p:pic>
        <p:nvPicPr>
          <p:cNvPr id="16401" name="Picture 17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59632" y="4941168"/>
            <a:ext cx="576064" cy="660400"/>
          </a:xfrm>
          <a:prstGeom prst="rect">
            <a:avLst/>
          </a:prstGeom>
          <a:noFill/>
        </p:spPr>
      </p:pic>
      <p:pic>
        <p:nvPicPr>
          <p:cNvPr id="18434" name="Picture 2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95936" y="3140968"/>
            <a:ext cx="1009650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diamond/>
    <p:sndAc>
      <p:stSnd>
        <p:snd r:embed="rId2" name="Luis Miguel - Segundo Romance - 06 - Todo Y Nad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14-4-2012\MUJERES Y HOMBRES GIFS\5_paoletta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descargas\14-4-2012\MUJERES Y HOMBRES GIFS\7_pinuccia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Usuario\Desktop\descargas\14-4-2012\MUJERES Y HOMBRES GIFS\59b8047b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esktop\descargas\14-4-2012\MUJERES Y HOMBRES GIFS\71b0b1a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esktop\descargas\14-4-2012\MUJERES Y HOMBRES GIFS\ad801c0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83568" y="6021288"/>
            <a:ext cx="720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Todo, lo que tengo en la vida, mi ternura escondida, mi ilusión de vivir.</a:t>
            </a:r>
            <a:endParaRPr lang="es-ES" sz="16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2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descargas\14-4-2012\MUJERES Y HOMBRES GIFS\0e5433e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C:\Users\Usuario\Desktop\descargas\PNG HOMBRES 1\3059145277_1_15_34Y51Poj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447940">
            <a:off x="323528" y="260648"/>
            <a:ext cx="2431157" cy="1877194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6165304"/>
            <a:ext cx="83529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latin typeface="Arial Black" pitchFamily="34" charset="0"/>
              </a:rPr>
              <a:t>Todo, te lo diera contento, porque tu, pensamiento, no apartaras de mí.</a:t>
            </a:r>
            <a:endParaRPr lang="es-ES" sz="16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23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esktop\descargas\14-4-2012\MUJERES Y HOMBRES GIFS\emleksze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309320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Pero, como no me has querido, Y lo que te he ofrecido, No te puede importar.</a:t>
            </a:r>
          </a:p>
        </p:txBody>
      </p:sp>
    </p:spTree>
  </p:cSld>
  <p:clrMapOvr>
    <a:masterClrMapping/>
  </p:clrMapOvr>
  <p:transition advTm="23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PORTUGUES\GIFS guaposs\0_7ef40_6bb4120c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8064896" cy="6192688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zzzzzzzzMARCOS\10-11-2013\0_e7450_796f0f3a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83568" y="4077072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Muere, la esperanza que añoro, pues teniéndolo todo, nada te puedo dar.</a:t>
            </a:r>
          </a:p>
        </p:txBody>
      </p:sp>
    </p:spTree>
  </p:cSld>
  <p:clrMapOvr>
    <a:masterClrMapping/>
  </p:clrMapOvr>
  <p:transition advTm="22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esktop\descargas\14-4-2012\MUJERES Y HOMBRES GIFS\0edd355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descargas\zzzzzzzzMARCOS\Animation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esktop\descargas\14-4-2012\MUJERES Y HOMBRES GIFS\6abd537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esktop\descargas\14-4-2012\MUJERES Y HOMBRES GIFS\1339327629_5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Usuario\Desktop\descargas\14-4-2012\MUJERES Y HOMBRES GIFS\kf6tt9sh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esktop\descargas\14-4-2012\MUJERES Y HOMBRES GIFS\Liv-design-2-6-1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3" name="Picture 5" descr="C:\Users\Usuario\Desktop\descargas\PNG HOMBRES 1\71026313h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70046"/>
            <a:ext cx="2627784" cy="6609955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51520" y="6021288"/>
            <a:ext cx="698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Pero, como no me has querido, y lo que te he ofrecido, no te puede importar.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3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esktop\descargas\14-4-2012\MUJERES Y HOMBRES GIFS\image-18A7_4F73665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2" y="5589240"/>
            <a:ext cx="55446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Muere, la esperanza que añoro, pues teniéndolo todo, nada te puedo dar.</a:t>
            </a:r>
            <a:endParaRPr lang="es-ES" sz="16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3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uario\Desktop\descargas\14-4-2012\CORAZONES GIFS\ffe60d7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309320"/>
            <a:ext cx="88924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rgbClr val="FFFF00"/>
                </a:solidFill>
                <a:latin typeface="Arial Black" pitchFamily="34" charset="0"/>
              </a:rPr>
              <a:t>Pues teniéndolo todo, nada te puedo dar</a:t>
            </a:r>
          </a:p>
        </p:txBody>
      </p:sp>
    </p:spTree>
  </p:cSld>
  <p:clrMapOvr>
    <a:masterClrMapping/>
  </p:clrMapOvr>
  <p:transition advTm="27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155</Words>
  <Application>Microsoft Office PowerPoint</Application>
  <PresentationFormat>Presentación en pantalla (4:3)</PresentationFormat>
  <Paragraphs>22</Paragraphs>
  <Slides>18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14</cp:revision>
  <dcterms:created xsi:type="dcterms:W3CDTF">2013-11-14T15:10:09Z</dcterms:created>
  <dcterms:modified xsi:type="dcterms:W3CDTF">2013-11-14T20:54:01Z</dcterms:modified>
</cp:coreProperties>
</file>