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6" r:id="rId18"/>
    <p:sldId id="272" r:id="rId19"/>
    <p:sldId id="273" r:id="rId20"/>
    <p:sldId id="278" r:id="rId21"/>
    <p:sldId id="279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PNJnx0N5uit9e7HSYsfow==" hashData="GsoOMKIc6pm72hxQUWU7/W7JzN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800000"/>
    <a:srgbClr val="990033"/>
    <a:srgbClr val="1E0500"/>
    <a:srgbClr val="6F878F"/>
    <a:srgbClr val="663300"/>
    <a:srgbClr val="0065FA"/>
    <a:srgbClr val="0044A8"/>
    <a:srgbClr val="00388A"/>
    <a:srgbClr val="005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444" autoAdjust="0"/>
  </p:normalViewPr>
  <p:slideViewPr>
    <p:cSldViewPr>
      <p:cViewPr varScale="1">
        <p:scale>
          <a:sx n="55" d="100"/>
          <a:sy n="55" d="100"/>
        </p:scale>
        <p:origin x="-84" y="-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6EEDD-B85B-4F7B-8AED-5935BF780075}" type="datetimeFigureOut">
              <a:rPr lang="es-ES" smtClean="0"/>
              <a:pPr/>
              <a:t>22/05/2016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7FF8E-E97D-4682-AABE-6A3EE1183A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9.jpeg"/><Relationship Id="rId7" Type="http://schemas.openxmlformats.org/officeDocument/2006/relationships/image" Target="../media/image4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png"/><Relationship Id="rId7" Type="http://schemas.openxmlformats.org/officeDocument/2006/relationships/image" Target="../media/image7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5" Type="http://schemas.openxmlformats.org/officeDocument/2006/relationships/image" Target="../media/image75.gif"/><Relationship Id="rId4" Type="http://schemas.openxmlformats.org/officeDocument/2006/relationships/image" Target="../media/image74.png"/><Relationship Id="rId9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5000" b="-9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Nueva carpeta\PPS DE CREACION PROPIA - EXCLUSIVOS\- Todo cambia\Imágenes\1 - 7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93" y="0"/>
            <a:ext cx="9134907" cy="6858000"/>
          </a:xfrm>
          <a:prstGeom prst="rect">
            <a:avLst/>
          </a:prstGeom>
          <a:noFill/>
        </p:spPr>
      </p:pic>
      <p:pic>
        <p:nvPicPr>
          <p:cNvPr id="6149" name="Picture 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175308">
            <a:off x="4271438" y="1384908"/>
            <a:ext cx="2164835" cy="1167923"/>
          </a:xfrm>
          <a:prstGeom prst="rect">
            <a:avLst/>
          </a:prstGeom>
          <a:noFill/>
        </p:spPr>
      </p:pic>
      <p:pic>
        <p:nvPicPr>
          <p:cNvPr id="6151" name="Picture 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245439">
            <a:off x="4490211" y="2693729"/>
            <a:ext cx="2797828" cy="1257763"/>
          </a:xfrm>
          <a:prstGeom prst="rect">
            <a:avLst/>
          </a:prstGeom>
          <a:noFill/>
        </p:spPr>
      </p:pic>
      <p:pic>
        <p:nvPicPr>
          <p:cNvPr id="6153" name="Picture 9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919722">
            <a:off x="2442935" y="4827412"/>
            <a:ext cx="2562225" cy="571501"/>
          </a:xfrm>
          <a:prstGeom prst="rect">
            <a:avLst/>
          </a:prstGeom>
          <a:noFill/>
        </p:spPr>
      </p:pic>
      <p:sp>
        <p:nvSpPr>
          <p:cNvPr id="6" name="5 Operación manual"/>
          <p:cNvSpPr/>
          <p:nvPr/>
        </p:nvSpPr>
        <p:spPr>
          <a:xfrm rot="16200000">
            <a:off x="-1143000" y="1143000"/>
            <a:ext cx="6858000" cy="4572000"/>
          </a:xfrm>
          <a:prstGeom prst="flowChartManualOperation">
            <a:avLst/>
          </a:prstGeom>
          <a:solidFill>
            <a:srgbClr val="00388A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rot="16200000" flipV="1">
            <a:off x="3429000" y="1143000"/>
            <a:ext cx="6858000" cy="4572000"/>
          </a:xfrm>
          <a:prstGeom prst="flowChartManualOperation">
            <a:avLst/>
          </a:prstGeom>
          <a:solidFill>
            <a:srgbClr val="00388A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Operación manual"/>
          <p:cNvSpPr/>
          <p:nvPr/>
        </p:nvSpPr>
        <p:spPr>
          <a:xfrm>
            <a:off x="0" y="0"/>
            <a:ext cx="9144000" cy="3429000"/>
          </a:xfrm>
          <a:prstGeom prst="flowChartManualOperation">
            <a:avLst/>
          </a:prstGeom>
          <a:solidFill>
            <a:srgbClr val="00388A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Operación manual"/>
          <p:cNvSpPr/>
          <p:nvPr/>
        </p:nvSpPr>
        <p:spPr>
          <a:xfrm flipV="1">
            <a:off x="0" y="3429000"/>
            <a:ext cx="9144000" cy="3429000"/>
          </a:xfrm>
          <a:prstGeom prst="flowChartManualOperation">
            <a:avLst/>
          </a:prstGeom>
          <a:solidFill>
            <a:srgbClr val="00388A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28625" y="500063"/>
            <a:ext cx="8215313" cy="5929312"/>
          </a:xfrm>
          <a:prstGeom prst="rect">
            <a:avLst/>
          </a:prstGeom>
          <a:solidFill>
            <a:srgbClr val="0044A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sndAc>
      <p:stSnd>
        <p:snd r:embed="rId2" name="Mercedes Sosa    Todo Cambia canció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D:\Nueva carpeta\PPS DE CREACION PROPIA - EXCLUSIVOS\- Todo cambia\Imágenes\cambio-stagio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3564"/>
          </a:xfrm>
          <a:prstGeom prst="rect">
            <a:avLst/>
          </a:prstGeom>
          <a:noFill/>
        </p:spPr>
      </p:pic>
      <p:sp>
        <p:nvSpPr>
          <p:cNvPr id="2051" name="CajaTexto4"/>
          <p:cNvSpPr txBox="1">
            <a:spLocks noChangeArrowheads="1"/>
          </p:cNvSpPr>
          <p:nvPr/>
        </p:nvSpPr>
        <p:spPr bwMode="auto">
          <a:xfrm>
            <a:off x="5652120" y="3140968"/>
            <a:ext cx="2662237" cy="51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 lo superficial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D:\Nueva carpeta\PPS DE CREACION PROPIA - EXCLUSIVOS\- Todo cambia\Imágenes\7677_788488977950974_5170387614853412166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2052" name="CajaTexto1"/>
          <p:cNvSpPr txBox="1">
            <a:spLocks noChangeArrowheads="1"/>
          </p:cNvSpPr>
          <p:nvPr/>
        </p:nvSpPr>
        <p:spPr bwMode="auto">
          <a:xfrm>
            <a:off x="2699792" y="1484784"/>
            <a:ext cx="3888432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390605"/>
                  </a:glow>
                </a:effectLst>
                <a:latin typeface="Vivaldi" pitchFamily="66" charset="0"/>
                <a:cs typeface="Arial" pitchFamily="34" charset="0"/>
              </a:rPr>
              <a:t>Cambia también lo profundo</a:t>
            </a:r>
            <a:endParaRPr kumimoji="0" lang="es-ES" sz="1800" b="0" i="0" u="none" strike="noStrike" cap="none" normalizeH="0" baseline="0" dirty="0" smtClean="0">
              <a:ln>
                <a:noFill/>
              </a:ln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390605"/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3" descr="D:\Nueva carpeta\PPS DE CREACION PROPIA - EXCLUSIVOS\- Todo cambia\Imágenes\top_anoitec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6987" y="0"/>
            <a:ext cx="9170987" cy="6858000"/>
          </a:xfrm>
          <a:prstGeom prst="rect">
            <a:avLst/>
          </a:prstGeom>
          <a:noFill/>
        </p:spPr>
      </p:pic>
      <p:sp>
        <p:nvSpPr>
          <p:cNvPr id="2053" name="CajaTexto2"/>
          <p:cNvSpPr txBox="1">
            <a:spLocks noChangeArrowheads="1"/>
          </p:cNvSpPr>
          <p:nvPr/>
        </p:nvSpPr>
        <p:spPr bwMode="auto">
          <a:xfrm>
            <a:off x="395536" y="476672"/>
            <a:ext cx="2304256" cy="50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 el modo de pensar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5" descr="D:\Nueva carpeta\PPS DE CREACION PROPIA - EXCLUSIVOS\- Todo cambia\Imágenes\762249_ori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CajaTexto3"/>
          <p:cNvSpPr txBox="1">
            <a:spLocks noChangeArrowheads="1"/>
          </p:cNvSpPr>
          <p:nvPr/>
        </p:nvSpPr>
        <p:spPr bwMode="auto">
          <a:xfrm>
            <a:off x="1907704" y="476672"/>
            <a:ext cx="2088232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63500">
                    <a:srgbClr val="390605">
                      <a:alpha val="40000"/>
                    </a:srgbClr>
                  </a:glow>
                </a:effectLst>
                <a:latin typeface="Vivaldi" pitchFamily="66" charset="0"/>
                <a:cs typeface="Arial" pitchFamily="34" charset="0"/>
              </a:rPr>
              <a:t>Cambia todo en este mundo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glow rad="63500">
                  <a:srgbClr val="390605">
                    <a:alpha val="4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2053" grpId="0"/>
      <p:bldP spid="2054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Todo cambia\Imágenes\calentamiento-gobl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074" name="CajaTexto1"/>
          <p:cNvSpPr txBox="1">
            <a:spLocks noChangeArrowheads="1"/>
          </p:cNvSpPr>
          <p:nvPr/>
        </p:nvSpPr>
        <p:spPr bwMode="auto">
          <a:xfrm>
            <a:off x="467544" y="1412776"/>
            <a:ext cx="223224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Vivaldi" pitchFamily="66" charset="0"/>
                <a:cs typeface="Arial" pitchFamily="34" charset="0"/>
              </a:rPr>
              <a:t>Cambia el clima con los años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D:\Nueva carpeta\PPS DE CREACION PROPIA - EXCLUSIVOS\- Todo cambia\Imágenes\ZOkL056Gs9KPZzzhmGOsH-XjRJo+pequeño rebañ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3075" name="CajaTexto2"/>
          <p:cNvSpPr txBox="1">
            <a:spLocks noChangeArrowheads="1"/>
          </p:cNvSpPr>
          <p:nvPr/>
        </p:nvSpPr>
        <p:spPr bwMode="auto">
          <a:xfrm>
            <a:off x="2267744" y="476672"/>
            <a:ext cx="223224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rgbClr val="293909"/>
                  </a:glow>
                </a:effectLst>
                <a:latin typeface="Vivaldi" pitchFamily="66" charset="0"/>
                <a:cs typeface="Arial" pitchFamily="34" charset="0"/>
              </a:rPr>
              <a:t>Cambia el pastor su rebaño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rgbClr val="293909"/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1" name="Picture 5" descr="D:\Nueva carpeta\PPS DE CREACION PROPIA - EXCLUSIVOS\- Todo cambia\Imágenes\541e1e5f50b6d_1438795_205286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3076" name="CajaTexto3"/>
          <p:cNvSpPr txBox="1">
            <a:spLocks noChangeArrowheads="1"/>
          </p:cNvSpPr>
          <p:nvPr/>
        </p:nvSpPr>
        <p:spPr bwMode="auto">
          <a:xfrm>
            <a:off x="5580113" y="692696"/>
            <a:ext cx="208823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Y así como todo cambia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2" name="Picture 6" descr="D:\Nueva carpeta\PPS DE CREACION PROPIA - EXCLUSIVOS\- Todo cambia\Imágenes\maxresdefaul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CajaTexto4"/>
          <p:cNvSpPr txBox="1">
            <a:spLocks noChangeArrowheads="1"/>
          </p:cNvSpPr>
          <p:nvPr/>
        </p:nvSpPr>
        <p:spPr bwMode="auto">
          <a:xfrm>
            <a:off x="323528" y="4221088"/>
            <a:ext cx="2376264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>
                  <a:glow rad="63500">
                    <a:srgbClr val="5C368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Que yo cambie no es extraño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FFFFFF"/>
              </a:solidFill>
              <a:effectLst>
                <a:glow rad="63500">
                  <a:srgbClr val="5C368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/>
      <p:bldP spid="3076" grpId="0"/>
      <p:bldP spid="3077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D:\Nueva carpeta\PPS DE CREACION PROPIA - EXCLUSIVOS\- Todo cambia\Imágenes\25304458883_2ae89d928e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Todo cambia\Imágenes\Imagen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564904"/>
            <a:ext cx="2520280" cy="2520280"/>
          </a:xfrm>
          <a:prstGeom prst="rect">
            <a:avLst/>
          </a:prstGeom>
          <a:noFill/>
        </p:spPr>
      </p:pic>
      <p:pic>
        <p:nvPicPr>
          <p:cNvPr id="3076" name="Picture 4" descr="D:\Nueva carpeta\PPS DE CREACION PROPIA - EXCLUSIVOS\- Todo cambia\Imágenes\Imagen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348880"/>
            <a:ext cx="2664296" cy="288032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43200000">
                                      <p:cBhvr>
                                        <p:cTn id="2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43200000">
                                      <p:cBhvr>
                                        <p:cTn id="2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Todo cambia\Imágenes\Raw Diamo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4098" name="CajaTexto1"/>
          <p:cNvSpPr txBox="1">
            <a:spLocks noChangeArrowheads="1"/>
          </p:cNvSpPr>
          <p:nvPr/>
        </p:nvSpPr>
        <p:spPr bwMode="auto">
          <a:xfrm>
            <a:off x="5724128" y="476672"/>
            <a:ext cx="223224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 el mas fino brillante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D:\Nueva carpeta\PPS DE CREACION PROPIA - EXCLUSIVOS\- Todo cambia\Imágenes\309b3f06c8f7374f7127535af44edba48ff3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9" name="CajaTexto2"/>
          <p:cNvSpPr txBox="1">
            <a:spLocks noChangeArrowheads="1"/>
          </p:cNvSpPr>
          <p:nvPr/>
        </p:nvSpPr>
        <p:spPr bwMode="auto">
          <a:xfrm rot="51264">
            <a:off x="2128173" y="348092"/>
            <a:ext cx="2074887" cy="611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De mano en mano su brillo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D:\Nueva carpeta\PPS DE CREACION PROPIA - EXCLUSIVOS\- Todo cambia\Imágenes\Familia-de-av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CajaTexto3"/>
          <p:cNvSpPr txBox="1">
            <a:spLocks noChangeArrowheads="1"/>
          </p:cNvSpPr>
          <p:nvPr/>
        </p:nvSpPr>
        <p:spPr bwMode="auto">
          <a:xfrm>
            <a:off x="3779912" y="188640"/>
            <a:ext cx="1944216" cy="581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>
                  <a:glow rad="63500">
                    <a:srgbClr val="273608"/>
                  </a:glow>
                </a:effectLst>
                <a:latin typeface="Vivaldi" pitchFamily="66" charset="0"/>
                <a:cs typeface="Arial" pitchFamily="34" charset="0"/>
              </a:rPr>
              <a:t>Cambia el nido el pajarillo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>
                <a:glow rad="63500">
                  <a:srgbClr val="273608"/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D:\Nueva carpeta\PPS DE CREACION PROPIA - EXCLUSIVOS\- Todo cambia\Imágenes\Recovered_JPEG_3317-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48230" cy="6857999"/>
          </a:xfrm>
          <a:prstGeom prst="rect">
            <a:avLst/>
          </a:prstGeom>
          <a:noFill/>
        </p:spPr>
      </p:pic>
      <p:sp>
        <p:nvSpPr>
          <p:cNvPr id="4101" name="CajaTexto4"/>
          <p:cNvSpPr txBox="1">
            <a:spLocks noChangeArrowheads="1"/>
          </p:cNvSpPr>
          <p:nvPr/>
        </p:nvSpPr>
        <p:spPr bwMode="auto">
          <a:xfrm>
            <a:off x="827584" y="4797152"/>
            <a:ext cx="2363886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 el sentir un amante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  <p:bldP spid="4100" grpId="0"/>
      <p:bldP spid="4101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Todo cambia\Imágenes\wander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4703"/>
          </a:xfrm>
          <a:prstGeom prst="rect">
            <a:avLst/>
          </a:prstGeom>
          <a:noFill/>
        </p:spPr>
      </p:pic>
      <p:sp>
        <p:nvSpPr>
          <p:cNvPr id="5122" name="CajaTexto1"/>
          <p:cNvSpPr txBox="1">
            <a:spLocks noChangeArrowheads="1"/>
          </p:cNvSpPr>
          <p:nvPr/>
        </p:nvSpPr>
        <p:spPr bwMode="auto">
          <a:xfrm>
            <a:off x="1547664" y="620688"/>
            <a:ext cx="2417961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 el rumbo el caminante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D:\Nueva carpeta\PPS DE CREACION PROPIA - EXCLUSIVOS\- Todo cambia\Imágenes\miguel_angel_silvest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61174"/>
          </a:xfrm>
          <a:prstGeom prst="rect">
            <a:avLst/>
          </a:prstGeom>
          <a:noFill/>
        </p:spPr>
      </p:pic>
      <p:sp>
        <p:nvSpPr>
          <p:cNvPr id="5123" name="CajaTexto2"/>
          <p:cNvSpPr txBox="1">
            <a:spLocks noChangeArrowheads="1"/>
          </p:cNvSpPr>
          <p:nvPr/>
        </p:nvSpPr>
        <p:spPr bwMode="auto">
          <a:xfrm>
            <a:off x="539552" y="5013176"/>
            <a:ext cx="216024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Aunque esto le cause daño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 descr="D:\Nueva carpeta\PPS DE CREACION PROPIA - EXCLUSIVOS\- Todo cambia\Imágenes\1.85143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</p:spPr>
      </p:pic>
      <p:sp>
        <p:nvSpPr>
          <p:cNvPr id="5124" name="CajaTexto3"/>
          <p:cNvSpPr txBox="1">
            <a:spLocks noChangeArrowheads="1"/>
          </p:cNvSpPr>
          <p:nvPr/>
        </p:nvSpPr>
        <p:spPr bwMode="auto">
          <a:xfrm>
            <a:off x="3635896" y="260648"/>
            <a:ext cx="1944216" cy="438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004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Y así como todo cambia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004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7" name="Picture 5" descr="D:\Nueva carpeta\PPS DE CREACION PROPIA - EXCLUSIVOS\- Todo cambia\Imágenes\503926GIFTestPhotoFiltre394.gi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880"/>
            <a:ext cx="9144000" cy="6855119"/>
          </a:xfrm>
          <a:prstGeom prst="rect">
            <a:avLst/>
          </a:prstGeom>
          <a:noFill/>
        </p:spPr>
      </p:pic>
      <p:sp>
        <p:nvSpPr>
          <p:cNvPr id="5125" name="CajaTexto4"/>
          <p:cNvSpPr txBox="1">
            <a:spLocks noChangeArrowheads="1"/>
          </p:cNvSpPr>
          <p:nvPr/>
        </p:nvSpPr>
        <p:spPr bwMode="auto">
          <a:xfrm>
            <a:off x="3203848" y="1124744"/>
            <a:ext cx="223224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D385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Que yo cambie no es extraño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D3858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Todo cambia\Imágenes\19841887005_365de41f33_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6146" name="CajaTexto1"/>
          <p:cNvSpPr txBox="1">
            <a:spLocks noChangeArrowheads="1"/>
          </p:cNvSpPr>
          <p:nvPr/>
        </p:nvSpPr>
        <p:spPr bwMode="auto">
          <a:xfrm>
            <a:off x="4355976" y="620688"/>
            <a:ext cx="230187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 todo cambia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D:\Nueva carpeta\PPS DE CREACION PROPIA - EXCLUSIVOS\- Todo cambia\Imágenes\20 - 19846863811_04d00ac5d6_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6147" name="CajaTexto2"/>
          <p:cNvSpPr txBox="1">
            <a:spLocks noChangeArrowheads="1"/>
          </p:cNvSpPr>
          <p:nvPr/>
        </p:nvSpPr>
        <p:spPr bwMode="auto">
          <a:xfrm>
            <a:off x="899592" y="3717032"/>
            <a:ext cx="230187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 todo cambia</a:t>
            </a:r>
            <a:endParaRPr kumimoji="0" lang="es-ES" sz="1800" b="0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Picture 4" descr="D:\Nueva carpeta\PPS DE CREACION PROPIA - EXCLUSIVOS\- Todo cambia\Imágenes\10-Imagenes-de-Flores-Full-HD_Fotos-de-Flores-Fotoblogx_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CajaTexto3"/>
          <p:cNvSpPr txBox="1">
            <a:spLocks noChangeArrowheads="1"/>
          </p:cNvSpPr>
          <p:nvPr/>
        </p:nvSpPr>
        <p:spPr bwMode="auto">
          <a:xfrm>
            <a:off x="1259632" y="908720"/>
            <a:ext cx="2304256" cy="437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todo cambia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1" name="Picture 5" descr="D:\Nueva carpeta\PPS DE CREACION PROPIA - EXCLUSIVOS\- Todo cambia\Imágenes\_another_world_wallpaper_IV__by_night_fat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9" name="CajaTexto4"/>
          <p:cNvSpPr txBox="1">
            <a:spLocks noChangeArrowheads="1"/>
          </p:cNvSpPr>
          <p:nvPr/>
        </p:nvSpPr>
        <p:spPr bwMode="auto">
          <a:xfrm>
            <a:off x="2915816" y="5373216"/>
            <a:ext cx="1944216" cy="437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Cambia.......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todo cambia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CC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  <p:bldP spid="6148" grpId="0"/>
      <p:bldP spid="6149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Todo cambia\Imágenes\Si_yo_cambio_todo_cambia_google_+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13" y="-6350"/>
            <a:ext cx="9193213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0" y="342900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6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3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9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3" grpId="3" animBg="1"/>
      <p:bldP spid="4" grpId="0" animBg="1"/>
      <p:bldP spid="4" grpId="2" animBg="1"/>
      <p:bldP spid="4" grpId="3" animBg="1"/>
      <p:bldP spid="5" grpId="0" animBg="1"/>
      <p:bldP spid="5" grpId="2" animBg="1"/>
      <p:bldP spid="5" grpId="3" animBg="1"/>
      <p:bldP spid="6" grpId="0" animBg="1"/>
      <p:bldP spid="6" grpId="2" animBg="1"/>
      <p:bldP spid="6" grpId="3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Todo cambia\Imágenes\sol-y-elemen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7170" name="CajaTexto1"/>
          <p:cNvSpPr txBox="1">
            <a:spLocks noChangeArrowheads="1"/>
          </p:cNvSpPr>
          <p:nvPr/>
        </p:nvSpPr>
        <p:spPr bwMode="auto">
          <a:xfrm>
            <a:off x="179512" y="2924944"/>
            <a:ext cx="2016224" cy="438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FDBC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 el sol en su carrera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FDBC0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D:\Nueva carpeta\PPS DE CREACION PROPIA - EXCLUSIVOS\- Todo cambia\Imágenes\sunset-472479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7171" name="CajaTexto2"/>
          <p:cNvSpPr txBox="1">
            <a:spLocks noChangeArrowheads="1"/>
          </p:cNvSpPr>
          <p:nvPr/>
        </p:nvSpPr>
        <p:spPr bwMode="auto">
          <a:xfrm>
            <a:off x="5076056" y="1196752"/>
            <a:ext cx="2448272" cy="581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FAD706"/>
                </a:solidFill>
                <a:latin typeface="Vivaldi" pitchFamily="66" charset="0"/>
                <a:cs typeface="Arial" pitchFamily="34" charset="0"/>
              </a:rPr>
              <a:t>Cuando la noche subsiste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FAD70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D:\Nueva carpeta\PPS DE CREACION PROPIA - EXCLUSIVOS\- Todo cambia\Imágenes\uFiZNq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1" y="0"/>
            <a:ext cx="9150351" cy="6858000"/>
          </a:xfrm>
          <a:prstGeom prst="rect">
            <a:avLst/>
          </a:prstGeom>
          <a:noFill/>
        </p:spPr>
      </p:pic>
      <p:sp>
        <p:nvSpPr>
          <p:cNvPr id="7172" name="CajaTexto3"/>
          <p:cNvSpPr txBox="1">
            <a:spLocks noChangeArrowheads="1"/>
          </p:cNvSpPr>
          <p:nvPr/>
        </p:nvSpPr>
        <p:spPr bwMode="auto">
          <a:xfrm>
            <a:off x="755576" y="908720"/>
            <a:ext cx="250594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701616"/>
                  </a:solidFill>
                </a:ln>
                <a:solidFill>
                  <a:srgbClr val="A73E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 la planta y se viste</a:t>
            </a:r>
            <a:endParaRPr kumimoji="0" lang="es-ES" sz="1800" b="0" i="0" u="none" strike="noStrike" cap="none" normalizeH="0" baseline="0" dirty="0" smtClean="0">
              <a:ln w="3175">
                <a:solidFill>
                  <a:srgbClr val="701616"/>
                </a:solidFill>
              </a:ln>
              <a:solidFill>
                <a:srgbClr val="A73E3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D:\Nueva carpeta\PPS DE CREACION PROPIA - EXCLUSIVOS\- Todo cambia\Imágenes\verano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3" name="CajaTexto4"/>
          <p:cNvSpPr txBox="1">
            <a:spLocks noChangeArrowheads="1"/>
          </p:cNvSpPr>
          <p:nvPr/>
        </p:nvSpPr>
        <p:spPr bwMode="auto">
          <a:xfrm>
            <a:off x="2483768" y="404664"/>
            <a:ext cx="1944216" cy="509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De verde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en la primavera</a:t>
            </a:r>
            <a:endParaRPr kumimoji="0" lang="es-ES" sz="1800" b="0" i="0" u="none" strike="noStrike" cap="none" normalizeH="0" baseline="0" dirty="0" smtClean="0">
              <a:ln w="3175">
                <a:solidFill>
                  <a:schemeClr val="accent3">
                    <a:lumMod val="50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  <p:bldP spid="7173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Todo cambia\Imágenes\reptil-cambia-de-pi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8194" name="CajaTexto1"/>
          <p:cNvSpPr txBox="1">
            <a:spLocks noChangeArrowheads="1"/>
          </p:cNvSpPr>
          <p:nvPr/>
        </p:nvSpPr>
        <p:spPr bwMode="auto">
          <a:xfrm>
            <a:off x="5508104" y="764704"/>
            <a:ext cx="2298774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55403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 el pelaje la fiera</a:t>
            </a:r>
            <a:endParaRPr kumimoji="0" lang="es-ES" sz="1800" b="0" i="0" u="none" strike="noStrike" cap="none" normalizeH="0" baseline="0" dirty="0" smtClean="0">
              <a:ln>
                <a:noFill/>
              </a:ln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55403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D:\Nueva carpeta\PPS DE CREACION PROPIA - EXCLUSIVOS\- Todo cambia\Imágenes\canotas--644x3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6864350"/>
          </a:xfrm>
          <a:prstGeom prst="rect">
            <a:avLst/>
          </a:prstGeom>
          <a:noFill/>
        </p:spPr>
      </p:pic>
      <p:sp>
        <p:nvSpPr>
          <p:cNvPr id="8195" name="CajaTexto2"/>
          <p:cNvSpPr txBox="1">
            <a:spLocks noChangeArrowheads="1"/>
          </p:cNvSpPr>
          <p:nvPr/>
        </p:nvSpPr>
        <p:spPr bwMode="auto">
          <a:xfrm>
            <a:off x="539552" y="1196752"/>
            <a:ext cx="244827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 el cabello el anciano</a:t>
            </a:r>
            <a:endParaRPr kumimoji="0" lang="es-ES" sz="1800" b="0" i="0" u="none" strike="noStrike" cap="none" normalizeH="0" baseline="0" dirty="0" smtClean="0">
              <a:ln w="3175">
                <a:solidFill>
                  <a:schemeClr val="bg2">
                    <a:lumMod val="25000"/>
                  </a:schemeClr>
                </a:solidFill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 descr="D:\Nueva carpeta\PPS DE CREACION PROPIA - EXCLUSIVOS\- Todo cambia\Imágenes\a116fe65b424a7a1ca321f37162b9c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64349"/>
          </a:xfrm>
          <a:prstGeom prst="rect">
            <a:avLst/>
          </a:prstGeom>
          <a:noFill/>
        </p:spPr>
      </p:pic>
      <p:sp>
        <p:nvSpPr>
          <p:cNvPr id="8196" name="CajaTexto3"/>
          <p:cNvSpPr txBox="1">
            <a:spLocks noChangeArrowheads="1"/>
          </p:cNvSpPr>
          <p:nvPr/>
        </p:nvSpPr>
        <p:spPr bwMode="auto">
          <a:xfrm>
            <a:off x="1331640" y="4509120"/>
            <a:ext cx="2073696" cy="1032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Y así como todo cambia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7" name="Picture 5" descr="D:\Nueva carpeta\PPS DE CREACION PROPIA - EXCLUSIVOS\- Todo cambia\Imágenes\Recovered_JPEG Digital Camera_28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CajaTexto4"/>
          <p:cNvSpPr txBox="1">
            <a:spLocks noChangeArrowheads="1"/>
          </p:cNvSpPr>
          <p:nvPr/>
        </p:nvSpPr>
        <p:spPr bwMode="auto">
          <a:xfrm>
            <a:off x="899592" y="692696"/>
            <a:ext cx="2290415" cy="1046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Que yo cambie no es extraño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86" name="Picture 14" descr="D:\Nueva carpeta\Mis Imágenes\Mariposas y pájaros\450603ss06xdzo9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707252"/>
            <a:ext cx="2771800" cy="4150749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6" grpId="0"/>
      <p:bldP spid="8197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Todo cambia\Imágenes\10431433_299541050244865_134691059112056941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770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Nueva carpeta\PPS DE CREACION PROPIA - EXCLUSIVOS\- Todo cambia\Imágenes\33 - love-has-the-power-to-he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9218" name="CajaTexto1"/>
          <p:cNvSpPr txBox="1">
            <a:spLocks noChangeArrowheads="1"/>
          </p:cNvSpPr>
          <p:nvPr/>
        </p:nvSpPr>
        <p:spPr bwMode="auto">
          <a:xfrm>
            <a:off x="3275856" y="5229200"/>
            <a:ext cx="2200672" cy="221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800000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Pero no cambia mi amor</a:t>
            </a:r>
            <a:endParaRPr kumimoji="0" lang="es-ES" sz="1800" b="0" i="0" u="none" strike="noStrike" cap="none" normalizeH="0" baseline="0" dirty="0" smtClean="0">
              <a:ln w="3175">
                <a:solidFill>
                  <a:srgbClr val="800000"/>
                </a:solidFill>
              </a:ln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3" descr="D:\Nueva carpeta\PPS DE CREACION PROPIA - EXCLUSIVOS\- Todo cambia\Imágenes\Lsgn-24N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9" name="CajaTexto2"/>
          <p:cNvSpPr txBox="1">
            <a:spLocks noChangeArrowheads="1"/>
          </p:cNvSpPr>
          <p:nvPr/>
        </p:nvSpPr>
        <p:spPr bwMode="auto">
          <a:xfrm>
            <a:off x="251520" y="2852936"/>
            <a:ext cx="2160240" cy="653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Por mas lejos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que me encuentre</a:t>
            </a:r>
            <a:endParaRPr kumimoji="0" lang="es-ES" sz="1800" b="0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4" descr="D:\Nueva carpeta\PPS DE CREACION PROPIA - EXCLUSIVOS\- Todo cambia\Imágenes\35 - 1gTVo-5m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CajaTexto3"/>
          <p:cNvSpPr txBox="1">
            <a:spLocks noChangeArrowheads="1"/>
          </p:cNvSpPr>
          <p:nvPr/>
        </p:nvSpPr>
        <p:spPr bwMode="auto">
          <a:xfrm>
            <a:off x="3275856" y="1196752"/>
            <a:ext cx="2160239" cy="51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63500">
                    <a:srgbClr val="08254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Ni el recuerdo ni el dolor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glow rad="63500">
                  <a:srgbClr val="082548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5" name="Picture 5" descr="D:\Nueva carpeta\PPS DE CREACION PROPIA - EXCLUSIVOS\- Todo cambia\Imágenes\sol-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CajaTexto4"/>
          <p:cNvSpPr txBox="1">
            <a:spLocks noChangeArrowheads="1"/>
          </p:cNvSpPr>
          <p:nvPr/>
        </p:nvSpPr>
        <p:spPr bwMode="auto">
          <a:xfrm>
            <a:off x="3635896" y="620688"/>
            <a:ext cx="2088231" cy="44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De mi pueblo y de mi gente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20" grpId="0"/>
      <p:bldP spid="9221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Nueva carpeta\PPS DE CREACION PROPIA - EXCLUSIVOS\- Todo cambia\Imágenes\orig_2000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10242" name="CajaTexto1"/>
          <p:cNvSpPr txBox="1">
            <a:spLocks noChangeArrowheads="1"/>
          </p:cNvSpPr>
          <p:nvPr/>
        </p:nvSpPr>
        <p:spPr bwMode="auto">
          <a:xfrm>
            <a:off x="5076056" y="1268760"/>
            <a:ext cx="1703089" cy="509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Y l</a:t>
            </a: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o que cambió ayer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D:\Nueva carpeta\PPS DE CREACION PROPIA - EXCLUSIVOS\- Todo cambia\Imágenes\11412161_883719731694074_4812028097410062707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10243" name="CajaTexto2"/>
          <p:cNvSpPr txBox="1">
            <a:spLocks noChangeArrowheads="1"/>
          </p:cNvSpPr>
          <p:nvPr/>
        </p:nvSpPr>
        <p:spPr bwMode="auto">
          <a:xfrm>
            <a:off x="899592" y="476672"/>
            <a:ext cx="2304256" cy="509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7016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Tendrá que cambiar mañana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70161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7" name="Picture 3" descr="D:\Nueva carpeta\PPS DE CREACION PROPIA - EXCLUSIVOS\- Todo cambia\Imágenes\17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CajaTexto3"/>
          <p:cNvSpPr txBox="1">
            <a:spLocks noChangeArrowheads="1"/>
          </p:cNvSpPr>
          <p:nvPr/>
        </p:nvSpPr>
        <p:spPr bwMode="auto">
          <a:xfrm>
            <a:off x="3491880" y="5517232"/>
            <a:ext cx="1656183" cy="51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Así como cambio yo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D:\Nueva carpeta\PPS DE CREACION PROPIA - EXCLUSIVOS\- Todo cambia\Imágenes\22272932528_bec4e6a522_h+f4a51f3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5" name="CajaTexto4"/>
          <p:cNvSpPr txBox="1">
            <a:spLocks noChangeArrowheads="1"/>
          </p:cNvSpPr>
          <p:nvPr/>
        </p:nvSpPr>
        <p:spPr bwMode="auto">
          <a:xfrm>
            <a:off x="4788024" y="1916832"/>
            <a:ext cx="18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FF9999"/>
                </a:solidFill>
                <a:effectLst>
                  <a:glow rad="63500">
                    <a:srgbClr val="12509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En esta tierra lejana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FF9999"/>
              </a:solidFill>
              <a:effectLst>
                <a:glow rad="63500">
                  <a:srgbClr val="12509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2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Todo cambia\Imágenes\Capture-d’écran-2014-05-16-à-08.44.03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11266" name="CajaTexto1"/>
          <p:cNvSpPr txBox="1">
            <a:spLocks noChangeArrowheads="1"/>
          </p:cNvSpPr>
          <p:nvPr/>
        </p:nvSpPr>
        <p:spPr bwMode="auto">
          <a:xfrm>
            <a:off x="3707904" y="764704"/>
            <a:ext cx="2301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9900CC"/>
                  </a:solidFill>
                </a:ln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9900CC"/>
                  </a:solidFill>
                </a:ln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 todo cambia</a:t>
            </a:r>
            <a:endParaRPr kumimoji="0" lang="es-ES" sz="1800" b="0" i="0" u="none" strike="noStrike" cap="none" normalizeH="0" baseline="0" dirty="0" smtClean="0">
              <a:ln w="3175">
                <a:solidFill>
                  <a:srgbClr val="9900CC"/>
                </a:solidFill>
              </a:ln>
              <a:solidFill>
                <a:srgbClr val="CC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5" name="Picture 3" descr="D:\Nueva carpeta\PPS DE CREACION PROPIA - EXCLUSIVOS\- Todo cambia\Imágenes\42 - time_travel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11267" name="CajaTexto2"/>
          <p:cNvSpPr txBox="1">
            <a:spLocks noChangeArrowheads="1"/>
          </p:cNvSpPr>
          <p:nvPr/>
        </p:nvSpPr>
        <p:spPr bwMode="auto">
          <a:xfrm>
            <a:off x="1907704" y="4653136"/>
            <a:ext cx="2301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solidFill>
                    <a:srgbClr val="502800"/>
                  </a:solidFill>
                </a:ln>
                <a:solidFill>
                  <a:srgbClr val="4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solidFill>
                    <a:srgbClr val="502800"/>
                  </a:solidFill>
                </a:ln>
                <a:solidFill>
                  <a:srgbClr val="4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 todo cambia</a:t>
            </a:r>
            <a:endParaRPr kumimoji="0" lang="es-ES" sz="1800" b="0" i="0" u="none" strike="noStrike" cap="none" normalizeH="0" baseline="0" dirty="0" smtClean="0">
              <a:ln>
                <a:solidFill>
                  <a:srgbClr val="502800"/>
                </a:solidFill>
              </a:ln>
              <a:solidFill>
                <a:srgbClr val="42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 descr="D:\Nueva carpeta\PPS DE CREACION PROPIA - EXCLUSIVOS\- Todo cambia\Imágenes\43 - view_preview.ph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11268" name="CajaTexto3"/>
          <p:cNvSpPr txBox="1">
            <a:spLocks noChangeArrowheads="1"/>
          </p:cNvSpPr>
          <p:nvPr/>
        </p:nvSpPr>
        <p:spPr bwMode="auto">
          <a:xfrm>
            <a:off x="5652120" y="1268760"/>
            <a:ext cx="230187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todo cambia</a:t>
            </a:r>
            <a:endParaRPr kumimoji="0" lang="es-ES" sz="1800" b="0" i="0" u="none" strike="noStrike" cap="none" normalizeH="0" baseline="0" dirty="0" smtClean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7" name="Picture 5" descr="D:\Nueva carpeta\PPS DE CREACION PROPIA - EXCLUSIVOS\- Todo cambia\Imágenes\44 - fb2dc3c699_grenelle_115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11269" name="CajaTexto4"/>
          <p:cNvSpPr txBox="1">
            <a:spLocks noChangeArrowheads="1"/>
          </p:cNvSpPr>
          <p:nvPr/>
        </p:nvSpPr>
        <p:spPr bwMode="auto">
          <a:xfrm>
            <a:off x="539552" y="764704"/>
            <a:ext cx="23034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latin typeface="Vivaldi" pitchFamily="66" charset="0"/>
                <a:cs typeface="Arial" pitchFamily="34" charset="0"/>
              </a:rPr>
              <a:t>Cambia...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latin typeface="Vivaldi" pitchFamily="66" charset="0"/>
                <a:cs typeface="Arial" pitchFamily="34" charset="0"/>
              </a:rPr>
              <a:t>todo cambia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68" grpId="0"/>
      <p:bldP spid="11269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Todo cambia\Imágenes\7363babe+atardecer-especi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12290" name="CajaTexto1"/>
          <p:cNvSpPr txBox="1">
            <a:spLocks noChangeArrowheads="1"/>
          </p:cNvSpPr>
          <p:nvPr/>
        </p:nvSpPr>
        <p:spPr bwMode="auto">
          <a:xfrm>
            <a:off x="1907704" y="5589240"/>
            <a:ext cx="3022600" cy="72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Pero no cambia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mi amor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D:\Nueva carpeta\PPS DE CREACION PROPIA - EXCLUSIVOS\- Todo cambia\Imágenes\46 - 2zxDa-1Uos3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6864350"/>
          </a:xfrm>
          <a:prstGeom prst="rect">
            <a:avLst/>
          </a:prstGeom>
          <a:noFill/>
        </p:spPr>
      </p:pic>
      <p:sp>
        <p:nvSpPr>
          <p:cNvPr id="12291" name="CajaTexto2"/>
          <p:cNvSpPr txBox="1">
            <a:spLocks noChangeArrowheads="1"/>
          </p:cNvSpPr>
          <p:nvPr/>
        </p:nvSpPr>
        <p:spPr bwMode="auto">
          <a:xfrm>
            <a:off x="5652120" y="2708920"/>
            <a:ext cx="2466008" cy="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FFE5FF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Por mas lejos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FFE5FF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que me encuentre</a:t>
            </a:r>
            <a:endParaRPr kumimoji="0" lang="es-ES" sz="1800" b="0" i="0" u="none" strike="noStrike" cap="none" normalizeH="0" baseline="0" dirty="0" smtClean="0">
              <a:ln w="3175">
                <a:solidFill>
                  <a:srgbClr val="FFE5FF"/>
                </a:solidFill>
              </a:ln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Picture 4" descr="D:\Nueva carpeta\PPS DE CREACION PROPIA - EXCLUSIVOS\- Todo cambia\Imágenes\47 - FazMountain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CajaTexto3"/>
          <p:cNvSpPr txBox="1">
            <a:spLocks noChangeArrowheads="1"/>
          </p:cNvSpPr>
          <p:nvPr/>
        </p:nvSpPr>
        <p:spPr bwMode="auto">
          <a:xfrm>
            <a:off x="4572000" y="908720"/>
            <a:ext cx="2662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Ni el recuerdo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ni el dolor</a:t>
            </a:r>
            <a:endParaRPr kumimoji="0" lang="es-ES" sz="1800" b="0" i="0" u="none" strike="noStrike" cap="none" normalizeH="0" baseline="0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3" name="Picture 7" descr="D:\Nueva carpeta\PPS DE CREACION PROPIA - EXCLUSIVOS\- Todo cambia\Imágenes\22298205639_363ceaf3de_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3" name="CajaTexto4"/>
          <p:cNvSpPr txBox="1">
            <a:spLocks noChangeArrowheads="1"/>
          </p:cNvSpPr>
          <p:nvPr/>
        </p:nvSpPr>
        <p:spPr bwMode="auto">
          <a:xfrm>
            <a:off x="5076056" y="836712"/>
            <a:ext cx="3166616" cy="11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De mi pueblo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y de mi gente</a:t>
            </a:r>
            <a:endParaRPr kumimoji="0" lang="es-ES" sz="1800" b="0" i="0" u="none" strike="noStrike" cap="none" normalizeH="0" baseline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/>
      <p:bldP spid="12292" grpId="0"/>
      <p:bldP spid="12293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Nueva carpeta\PPS DE CREACION PROPIA - EXCLUSIVOS\- Todo cambia\Imágenes\historiador-agente-comercial-y-un-peligro-publico-segun-la-ley-morda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0638" y="0"/>
            <a:ext cx="9186863" cy="6864350"/>
          </a:xfrm>
          <a:prstGeom prst="rect">
            <a:avLst/>
          </a:prstGeom>
          <a:noFill/>
        </p:spPr>
      </p:pic>
      <p:sp>
        <p:nvSpPr>
          <p:cNvPr id="3" name="CajaTexto1"/>
          <p:cNvSpPr txBox="1">
            <a:spLocks noChangeArrowheads="1"/>
          </p:cNvSpPr>
          <p:nvPr/>
        </p:nvSpPr>
        <p:spPr bwMode="auto">
          <a:xfrm>
            <a:off x="6084168" y="764704"/>
            <a:ext cx="1775097" cy="653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Y l</a:t>
            </a: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o que cambió ayer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D:\Nueva carpeta\PPS DE CREACION PROPIA - EXCLUSIVOS\- Todo cambia\Imágenes\p02kw7s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64350"/>
          </a:xfrm>
          <a:prstGeom prst="rect">
            <a:avLst/>
          </a:prstGeom>
          <a:noFill/>
        </p:spPr>
      </p:pic>
      <p:sp>
        <p:nvSpPr>
          <p:cNvPr id="4" name="CajaTexto2"/>
          <p:cNvSpPr txBox="1">
            <a:spLocks noChangeArrowheads="1"/>
          </p:cNvSpPr>
          <p:nvPr/>
        </p:nvSpPr>
        <p:spPr bwMode="auto">
          <a:xfrm>
            <a:off x="3491880" y="2924944"/>
            <a:ext cx="2304256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0000CC"/>
                  </a:solidFill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Tendrá que cambiar mañana</a:t>
            </a:r>
            <a:endParaRPr kumimoji="0" lang="es-ES" sz="1800" b="0" i="0" u="none" strike="noStrike" cap="none" normalizeH="0" baseline="0" dirty="0" smtClean="0">
              <a:ln w="3175">
                <a:solidFill>
                  <a:srgbClr val="0000CC"/>
                </a:solidFill>
              </a:ln>
              <a:solidFill>
                <a:srgbClr val="3333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D:\Nueva carpeta\PPS DE CREACION PROPIA - EXCLUSIVOS\- Todo cambia\Imágenes\1O3g7-10B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CajaTexto3"/>
          <p:cNvSpPr txBox="1">
            <a:spLocks noChangeArrowheads="1"/>
          </p:cNvSpPr>
          <p:nvPr/>
        </p:nvSpPr>
        <p:spPr bwMode="auto">
          <a:xfrm>
            <a:off x="5724128" y="1124744"/>
            <a:ext cx="1656183" cy="51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996633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Así como cambio yo</a:t>
            </a:r>
            <a:endParaRPr kumimoji="0" lang="es-ES" sz="1800" b="0" i="0" u="none" strike="noStrike" cap="none" normalizeH="0" baseline="0" dirty="0" smtClean="0">
              <a:ln w="3175">
                <a:solidFill>
                  <a:srgbClr val="996633"/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D:\Nueva carpeta\PPS DE CREACION PROPIA - EXCLUSIVOS\- Todo cambia\Imágenes\25349577882_9b26c07f2a_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jaTexto4"/>
          <p:cNvSpPr txBox="1">
            <a:spLocks noChangeArrowheads="1"/>
          </p:cNvSpPr>
          <p:nvPr/>
        </p:nvSpPr>
        <p:spPr bwMode="auto">
          <a:xfrm>
            <a:off x="899592" y="3717032"/>
            <a:ext cx="1800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En esta tierra lejana</a:t>
            </a:r>
            <a:endParaRPr kumimoji="0" lang="es-ES" sz="1800" b="0" i="0" u="none" strike="noStrike" cap="none" normalizeH="0" baseline="0" dirty="0" smtClean="0">
              <a:ln w="3175"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Todo cambia\Imágenes\page_6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13314" name="CajaTexto1"/>
          <p:cNvSpPr txBox="1">
            <a:spLocks noChangeArrowheads="1"/>
          </p:cNvSpPr>
          <p:nvPr/>
        </p:nvSpPr>
        <p:spPr bwMode="auto">
          <a:xfrm>
            <a:off x="395536" y="1700808"/>
            <a:ext cx="2301875" cy="51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CC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CC3300"/>
                  </a:solidFill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 todo cambia</a:t>
            </a:r>
            <a:endParaRPr kumimoji="0" lang="es-ES" sz="1800" b="0" i="0" u="none" strike="noStrike" cap="none" normalizeH="0" baseline="0" dirty="0" smtClean="0">
              <a:ln w="3175">
                <a:solidFill>
                  <a:srgbClr val="CC3300"/>
                </a:solidFill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1" name="Picture 3" descr="D:\Nueva carpeta\PPS DE CREACION PROPIA - EXCLUSIVOS\- Todo cambia\Imágenes\aenchicaf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13315" name="CajaTexto2"/>
          <p:cNvSpPr txBox="1">
            <a:spLocks noChangeArrowheads="1"/>
          </p:cNvSpPr>
          <p:nvPr/>
        </p:nvSpPr>
        <p:spPr bwMode="auto">
          <a:xfrm>
            <a:off x="4788024" y="1412776"/>
            <a:ext cx="2301875" cy="11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FFFF9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FFFF99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 todo cambia</a:t>
            </a:r>
            <a:endParaRPr kumimoji="0" lang="es-ES" sz="1800" b="0" i="0" u="none" strike="noStrike" cap="none" normalizeH="0" baseline="0" dirty="0" smtClean="0">
              <a:ln w="3175">
                <a:solidFill>
                  <a:srgbClr val="FFFF99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D:\Nueva carpeta\PPS DE CREACION PROPIA - EXCLUSIVOS\- Todo cambia\Imágenes\ef4ss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13316" name="CajaTexto3"/>
          <p:cNvSpPr txBox="1">
            <a:spLocks noChangeArrowheads="1"/>
          </p:cNvSpPr>
          <p:nvPr/>
        </p:nvSpPr>
        <p:spPr bwMode="auto">
          <a:xfrm>
            <a:off x="1187624" y="476672"/>
            <a:ext cx="2301875" cy="1184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todo cambia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3" name="Picture 5" descr="D:\Nueva carpeta\PPS DE CREACION PROPIA - EXCLUSIVOS\- Todo cambia\Imágenes\56 - fantasia005xt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13317" name="CajaTexto4"/>
          <p:cNvSpPr txBox="1">
            <a:spLocks noChangeArrowheads="1"/>
          </p:cNvSpPr>
          <p:nvPr/>
        </p:nvSpPr>
        <p:spPr bwMode="auto">
          <a:xfrm>
            <a:off x="5652120" y="3717032"/>
            <a:ext cx="2447478" cy="1688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9B9BFF"/>
                  </a:solidFill>
                </a:ln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Cambia....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 w="3175">
                  <a:solidFill>
                    <a:srgbClr val="9B9BFF"/>
                  </a:solidFill>
                </a:ln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Arial" pitchFamily="34" charset="0"/>
              </a:rPr>
              <a:t>todo cambia</a:t>
            </a:r>
            <a:endParaRPr kumimoji="0" lang="es-ES" sz="1800" b="0" i="0" u="none" strike="noStrike" cap="none" normalizeH="0" baseline="0" dirty="0" smtClean="0">
              <a:ln w="3175">
                <a:solidFill>
                  <a:srgbClr val="9B9BFF"/>
                </a:solidFill>
              </a:ln>
              <a:solidFill>
                <a:srgbClr val="66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  <p:bldP spid="13316" grpId="0"/>
      <p:bldP spid="13317" grpId="0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Todo cambia\Imágenes\SOPLADO DE VIDRIOOO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5" y="0"/>
            <a:ext cx="9150350" cy="686435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Todo cambia\Imágenes\polnolun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pic>
        <p:nvPicPr>
          <p:cNvPr id="3076" name="Picture 4" descr="D:\Nueva carpeta\PPS DE CREACION PROPIA - EXCLUSIVOS\- Todo cambia\Imágenes\amor-y-liberta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7" name="Picture 5" descr="D:\Nueva carpeta\PPS DE CREACION PROPIA - EXCLUSIVOS\- Todo cambia\Imágenes\girasol_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16" descr="D:\Nueva carpeta\PPS DE CREACION PROPIA - EXCLUSIVOS\- Todo cambia\Imágenes\shutterstock_1197941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2700"/>
            <a:ext cx="9156700" cy="6870700"/>
          </a:xfrm>
          <a:prstGeom prst="rect">
            <a:avLst/>
          </a:prstGeom>
          <a:noFill/>
        </p:spPr>
      </p:pic>
      <p:pic>
        <p:nvPicPr>
          <p:cNvPr id="9220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44824"/>
            <a:ext cx="3857625" cy="1162050"/>
          </a:xfrm>
          <a:prstGeom prst="rect">
            <a:avLst/>
          </a:prstGeom>
          <a:noFill/>
        </p:spPr>
      </p:pic>
      <p:pic>
        <p:nvPicPr>
          <p:cNvPr id="9222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764704"/>
            <a:ext cx="1971675" cy="628651"/>
          </a:xfrm>
          <a:prstGeom prst="rect">
            <a:avLst/>
          </a:prstGeom>
          <a:noFill/>
        </p:spPr>
      </p:pic>
      <p:grpSp>
        <p:nvGrpSpPr>
          <p:cNvPr id="45" name="44 Grupo"/>
          <p:cNvGrpSpPr/>
          <p:nvPr/>
        </p:nvGrpSpPr>
        <p:grpSpPr>
          <a:xfrm>
            <a:off x="7524327" y="5013176"/>
            <a:ext cx="1281684" cy="1628378"/>
            <a:chOff x="7524327" y="5013176"/>
            <a:chExt cx="1281684" cy="1628378"/>
          </a:xfrm>
        </p:grpSpPr>
        <p:pic>
          <p:nvPicPr>
            <p:cNvPr id="4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524327" y="501317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4" name="Picture 8" descr="Rendered Imag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596336" y="6165304"/>
              <a:ext cx="1209675" cy="476250"/>
            </a:xfrm>
            <a:prstGeom prst="rect">
              <a:avLst/>
            </a:prstGeom>
            <a:noFill/>
          </p:spPr>
        </p:pic>
      </p:grpSp>
      <p:grpSp>
        <p:nvGrpSpPr>
          <p:cNvPr id="4" name="3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8"/>
            <a:stretch>
              <a:fillRect/>
            </a:stretch>
          </a:blip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blipFill>
              <a:blip r:embed="rId7" cstate="print"/>
              <a:stretch>
                <a:fillRect/>
              </a:stretch>
            </a:blipFill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blipFill>
              <a:blip r:embed="rId7" cstate="print"/>
              <a:stretch>
                <a:fillRect/>
              </a:stretch>
            </a:blipFill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3 Grupo"/>
          <p:cNvGrpSpPr/>
          <p:nvPr/>
        </p:nvGrpSpPr>
        <p:grpSpPr>
          <a:xfrm flipH="1">
            <a:off x="0" y="773094"/>
            <a:ext cx="3419468" cy="5295912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6 Grupo"/>
          <p:cNvGrpSpPr/>
          <p:nvPr/>
        </p:nvGrpSpPr>
        <p:grpSpPr>
          <a:xfrm flipH="1">
            <a:off x="0" y="1988840"/>
            <a:ext cx="1785918" cy="3000396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7"/>
            <a:stretch>
              <a:fillRect/>
            </a:stretch>
          </a:blip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" name="15 Anillo"/>
          <p:cNvSpPr/>
          <p:nvPr/>
        </p:nvSpPr>
        <p:spPr>
          <a:xfrm>
            <a:off x="0" y="1643050"/>
            <a:ext cx="3643306" cy="3571900"/>
          </a:xfrm>
          <a:prstGeom prst="donut">
            <a:avLst>
              <a:gd name="adj" fmla="val 16957"/>
            </a:avLst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643050"/>
            <a:ext cx="3500430" cy="3571900"/>
          </a:xfrm>
          <a:prstGeom prst="donut">
            <a:avLst>
              <a:gd name="adj" fmla="val 16067"/>
            </a:avLst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488" y="0"/>
            <a:ext cx="3500462" cy="3429000"/>
          </a:xfrm>
          <a:prstGeom prst="donut">
            <a:avLst>
              <a:gd name="adj" fmla="val 14994"/>
            </a:avLst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3429000"/>
            <a:ext cx="3643338" cy="3429000"/>
          </a:xfrm>
          <a:prstGeom prst="donut">
            <a:avLst>
              <a:gd name="adj" fmla="val 15841"/>
            </a:avLst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2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2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repeatCount="2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2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432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400" decel="100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4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4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  <p:bldP spid="15" grpId="0" animBg="1"/>
      <p:bldP spid="15" grpId="1" animBg="1"/>
      <p:bldP spid="18" grpId="0" animBg="1"/>
      <p:bldP spid="18" grpId="1" animBg="1"/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1258</TotalTime>
  <Words>288</Words>
  <Application>Microsoft Office PowerPoint</Application>
  <PresentationFormat>Presentación en pantalla (4:3)</PresentationFormat>
  <Paragraphs>73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124</cp:revision>
  <dcterms:created xsi:type="dcterms:W3CDTF">2016-05-16T21:42:04Z</dcterms:created>
  <dcterms:modified xsi:type="dcterms:W3CDTF">2016-05-22T18:46:56Z</dcterms:modified>
</cp:coreProperties>
</file>