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1" r:id="rId5"/>
    <p:sldId id="270" r:id="rId6"/>
    <p:sldId id="269" r:id="rId7"/>
    <p:sldId id="268" r:id="rId8"/>
    <p:sldId id="267" r:id="rId9"/>
    <p:sldId id="266" r:id="rId10"/>
    <p:sldId id="264" r:id="rId11"/>
    <p:sldId id="272" r:id="rId12"/>
    <p:sldId id="263" r:id="rId13"/>
    <p:sldId id="262" r:id="rId14"/>
    <p:sldId id="261" r:id="rId15"/>
    <p:sldId id="260" r:id="rId16"/>
    <p:sldId id="259" r:id="rId17"/>
    <p:sldId id="274" r:id="rId18"/>
    <p:sldId id="273" r:id="rId19"/>
    <p:sldId id="275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hvP8Ddim578OooMmqPjIQ==" hashData="DOSLBubjKs8Fw9dh5l8dIgTYLy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1D26CA-E200-4D22-91C1-21404DFDBC9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637F7-9EBE-44D2-B04D-3E560A6153E5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7D52F-49E0-4A94-BCB3-808C09A060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ECE696-2B9D-436F-8C07-1B35E1BBF3F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4.png"/><Relationship Id="rId7" Type="http://schemas.openxmlformats.org/officeDocument/2006/relationships/image" Target="../media/image2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1261" y="3331259"/>
            <a:ext cx="6858001" cy="195486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ujdg7mwtf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17257" y="3331257"/>
            <a:ext cx="6858001" cy="195486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FUTUROS TRABAJOS\text[1] (6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5949280"/>
            <a:ext cx="2809875" cy="4381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661248"/>
            <a:ext cx="760214" cy="727695"/>
          </a:xfrm>
          <a:prstGeom prst="rect">
            <a:avLst/>
          </a:prstGeom>
          <a:noFill/>
        </p:spPr>
      </p:pic>
      <p:pic>
        <p:nvPicPr>
          <p:cNvPr id="16388" name="Picture 4" descr="http://es.bloggif.com/tmp/67665cb105832696fdf0c838b03e58b6/text.gif?141081208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1124744"/>
            <a:ext cx="6267450" cy="504826"/>
          </a:xfrm>
          <a:prstGeom prst="rect">
            <a:avLst/>
          </a:prstGeom>
          <a:noFill/>
        </p:spPr>
      </p:pic>
      <p:pic>
        <p:nvPicPr>
          <p:cNvPr id="16390" name="Picture 6" descr="http://es.bloggif.com/tmp/67665cb105832696fdf0c838b03e58b6/text.gif?141081212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76672"/>
            <a:ext cx="1971675" cy="409575"/>
          </a:xfrm>
          <a:prstGeom prst="rect">
            <a:avLst/>
          </a:prstGeom>
          <a:noFill/>
        </p:spPr>
      </p:pic>
      <p:pic>
        <p:nvPicPr>
          <p:cNvPr id="16392" name="Picture 8" descr="http://es.bloggif.com/tmp/67665cb105832696fdf0c838b03e58b6/text.gif?141081226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2276872"/>
            <a:ext cx="3400425" cy="885825"/>
          </a:xfrm>
          <a:prstGeom prst="rect">
            <a:avLst/>
          </a:prstGeom>
          <a:noFill/>
        </p:spPr>
      </p:pic>
      <p:pic>
        <p:nvPicPr>
          <p:cNvPr id="16394" name="Picture 10" descr="http://es.bloggif.com/tmp/67665cb105832696fdf0c838b03e58b6/text.gif?1410812298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67744" y="3573016"/>
            <a:ext cx="4724400" cy="11144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lus/>
    <p:sndAc>
      <p:stSnd>
        <p:snd r:embed="rId2" name="Dalida - Il Venait D'avoir 18 An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uario\Desktop\descargas\PORTUGUES\GIFS guaposs\drivemehom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esktop\descargas\ZZZZZZZZZZZZultimisimo\GIF-2\29471809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esktop\descargas\ZZZZZZZZZZZZultimisimo\87d9e995256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95936" y="5949280"/>
            <a:ext cx="4860032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El tenia 18 años, era hermoso como un niño,  fuerte como un hombre.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995936" y="5445224"/>
            <a:ext cx="482453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Il venait d'avoir dix-huit ans ,Il était beau comme  un enfant  fort comme homme</a:t>
            </a:r>
          </a:p>
        </p:txBody>
      </p:sp>
    </p:spTree>
  </p:cSld>
  <p:clrMapOvr>
    <a:masterClrMapping/>
  </p:clrMapOvr>
  <p:transition advTm="10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ZZZZultimisimo\0_a4cb3_e7daf3e5_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Era el verano claro está,  y yo empezaba a soñar con mi pasado.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165304"/>
            <a:ext cx="9144000" cy="33855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solidFill>
                  <a:srgbClr val="FFFF00"/>
                </a:solidFill>
                <a:latin typeface="Arial Black" pitchFamily="34" charset="0"/>
              </a:rPr>
              <a:t>C'</a:t>
            </a:r>
            <a:r>
              <a:rPr lang="fr-FR" sz="1600" dirty="0" err="1" smtClean="0">
                <a:solidFill>
                  <a:srgbClr val="FFFF00"/>
                </a:solidFill>
                <a:latin typeface="Arial Black" pitchFamily="34" charset="0"/>
              </a:rPr>
              <a:t>etait</a:t>
            </a:r>
            <a:r>
              <a:rPr lang="fr-FR" sz="1600" dirty="0" smtClean="0">
                <a:solidFill>
                  <a:srgbClr val="FFFF00"/>
                </a:solidFill>
                <a:latin typeface="Arial Black" pitchFamily="34" charset="0"/>
              </a:rPr>
              <a:t> l'</a:t>
            </a:r>
            <a:r>
              <a:rPr lang="fr-FR" sz="1600" dirty="0" err="1" smtClean="0">
                <a:solidFill>
                  <a:srgbClr val="FFFF00"/>
                </a:solidFill>
                <a:latin typeface="Arial Black" pitchFamily="34" charset="0"/>
              </a:rPr>
              <a:t>ete</a:t>
            </a:r>
            <a:r>
              <a:rPr lang="fr-FR" sz="1600" dirty="0" smtClean="0">
                <a:solidFill>
                  <a:srgbClr val="FFFF00"/>
                </a:solidFill>
                <a:latin typeface="Arial Black" pitchFamily="34" charset="0"/>
              </a:rPr>
              <a:t> évidemment  et j'ai compte en le voyant  mes nuits d'automne</a:t>
            </a:r>
          </a:p>
        </p:txBody>
      </p:sp>
    </p:spTree>
  </p:cSld>
  <p:clrMapOvr>
    <a:masterClrMapping/>
  </p:clrMapOvr>
  <p:transition advTm="10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esktop\descargas\ZZZZZZZZZZZZultimisimo\GIF-2\5fe4af2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C:\Users\Usuario\Desktop\descargas\PNG HOMBRES 1\0_71c25_37b4e78e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980728"/>
            <a:ext cx="1079068" cy="273451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0" y="6237312"/>
            <a:ext cx="8568952" cy="36933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Ante un espejo le fingí que maquillaba mi nariz para mirarle.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51520" y="5949280"/>
            <a:ext cx="8568952" cy="307777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J'ai mis de l'ordre a mes cheveux  un peu plus de noir sur mes yeux  ca l'a fait rire </a:t>
            </a:r>
          </a:p>
        </p:txBody>
      </p:sp>
    </p:spTree>
  </p:cSld>
  <p:clrMapOvr>
    <a:masterClrMapping/>
  </p:clrMapOvr>
  <p:transition advTm="11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esktop\descargas\ZZZZZZZZZZZZultimisimo\GIF-2\30421059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Cuando me vi tan cerca de él, me dio no sé qué por seducirlo.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6165304"/>
            <a:ext cx="9144000" cy="33855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solidFill>
                  <a:srgbClr val="66FF66"/>
                </a:solidFill>
                <a:latin typeface="Arial Black" pitchFamily="34" charset="0"/>
              </a:rPr>
              <a:t>Quand il s'est approche de moi , j'aurais donne n'importe quoi  pour le séduire</a:t>
            </a:r>
          </a:p>
        </p:txBody>
      </p:sp>
    </p:spTree>
  </p:cSld>
  <p:clrMapOvr>
    <a:masterClrMapping/>
  </p:clrMapOvr>
  <p:transition advTm="12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esktop\descargas\ZZZZZZZZZZZZultimisimo\JPG\0_a3103_cc70385d_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Me sonrió con intención, y fue su edad la explicación de su victoria.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0" y="61653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  <a:latin typeface="Arial Black" pitchFamily="34" charset="0"/>
              </a:rPr>
              <a:t>Il venait d'avoir dix-huit ans , C'</a:t>
            </a:r>
            <a:r>
              <a:rPr lang="fr-FR" dirty="0" err="1" smtClean="0">
                <a:solidFill>
                  <a:srgbClr val="FF0000"/>
                </a:solidFill>
                <a:latin typeface="Arial Black" pitchFamily="34" charset="0"/>
              </a:rPr>
              <a:t>etait</a:t>
            </a:r>
            <a:r>
              <a:rPr lang="fr-FR" dirty="0" smtClean="0">
                <a:solidFill>
                  <a:srgbClr val="FF0000"/>
                </a:solidFill>
                <a:latin typeface="Arial Black" pitchFamily="34" charset="0"/>
              </a:rPr>
              <a:t> le plus bel argument de sa victoire</a:t>
            </a:r>
          </a:p>
        </p:txBody>
      </p:sp>
    </p:spTree>
  </p:cSld>
  <p:clrMapOvr>
    <a:masterClrMapping/>
  </p:clrMapOvr>
  <p:transition advTm="9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esktop\descargas\ZZZZZZZZZZZZultimisimo\GIF-2\8103334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6237312"/>
            <a:ext cx="8496944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latin typeface="Arial Black" pitchFamily="34" charset="0"/>
              </a:rPr>
              <a:t>No quiso hablarme del amor,  pues según él esa cuestión es otra historia.</a:t>
            </a:r>
            <a:endParaRPr lang="es-ES" sz="1600" dirty="0"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5661248"/>
            <a:ext cx="8496944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latin typeface="Arial Black" pitchFamily="34" charset="0"/>
              </a:rPr>
              <a:t>Il ne m'a pas parle d'amour , Il pensait que les mots d'amour  sont dérisoires</a:t>
            </a:r>
          </a:p>
        </p:txBody>
      </p:sp>
    </p:spTree>
  </p:cSld>
  <p:clrMapOvr>
    <a:masterClrMapping/>
  </p:clrMapOvr>
  <p:transition advTm="10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ZZZZZZZZZZZZultimisimo\0_11f979_b6fc0221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Me dijo tú me vas muy bien,  eres igual que la mujer de "El Graduado".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165304"/>
            <a:ext cx="9144000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latin typeface="Arial Black" pitchFamily="34" charset="0"/>
              </a:rPr>
              <a:t>Il m'a dit : ""J'ai envie de toi"" , Il avait vu au cinéma ""le blé en herbe""</a:t>
            </a:r>
          </a:p>
        </p:txBody>
      </p:sp>
    </p:spTree>
  </p:cSld>
  <p:clrMapOvr>
    <a:masterClrMapping/>
  </p:clrMapOvr>
  <p:transition advTm="12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esktop\descargas\ZZZZZZZZZZZZultimisimo\GIF-2\47992db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Yo no pude resistir,  y entre sus brazos descubrí, un sol dorado.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51520" y="5949280"/>
            <a:ext cx="8712968" cy="33855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solidFill>
                  <a:srgbClr val="FFFF00"/>
                </a:solidFill>
                <a:latin typeface="Arial Black" pitchFamily="34" charset="0"/>
              </a:rPr>
              <a:t>Au creux d'un lit improvise , j'ai découvert émerveillée  un ciel superbe</a:t>
            </a:r>
          </a:p>
        </p:txBody>
      </p:sp>
    </p:spTree>
  </p:cSld>
  <p:clrMapOvr>
    <a:masterClrMapping/>
  </p:clrMapOvr>
  <p:transition advTm="13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ZZZZultimisimo\JPG\b72b1286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5949280"/>
            <a:ext cx="7560840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Arial Black" pitchFamily="34" charset="0"/>
              </a:rPr>
              <a:t>Dieciocho años nada más, eso le hizo ser audaz mas que insolente.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755576" y="5661249"/>
            <a:ext cx="7560840" cy="30777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Il venait d'avoir dix-huit ans , ca le rendait presque insolent de certitude</a:t>
            </a:r>
          </a:p>
        </p:txBody>
      </p:sp>
    </p:spTree>
  </p:cSld>
  <p:clrMapOvr>
    <a:masterClrMapping/>
  </p:clrMapOvr>
  <p:transition advTm="9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ZZZZZZZZZZZZultimisimo\JPG\carmen_electra035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92080" y="6273225"/>
            <a:ext cx="3851920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Cuando llegué a despertar, solo sentí la soledad indiferente.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76056" y="5661248"/>
            <a:ext cx="406794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solidFill>
                  <a:srgbClr val="FF0000"/>
                </a:solidFill>
                <a:latin typeface="Arial Black" pitchFamily="34" charset="0"/>
              </a:rPr>
              <a:t>Et pendant qu'il se rhabillait  déjà vaincue, je retrouvais ma solitude</a:t>
            </a:r>
          </a:p>
        </p:txBody>
      </p:sp>
    </p:spTree>
  </p:cSld>
  <p:clrMapOvr>
    <a:masterClrMapping/>
  </p:clrMapOvr>
  <p:transition advTm="9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ZZZZZZZZZZZZultimisimo\JPG\People_Lovers_029999_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Por un momento pretendí, el retenerlo junto a mí, pero no quise.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165304"/>
            <a:ext cx="9144000" cy="338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latin typeface="Arial Black" pitchFamily="34" charset="0"/>
              </a:rPr>
              <a:t>J'aurais voulu le retenir, pourtant je l'ai laisse partir, sans faire un geste</a:t>
            </a:r>
          </a:p>
        </p:txBody>
      </p:sp>
    </p:spTree>
  </p:cSld>
  <p:clrMapOvr>
    <a:masterClrMapping/>
  </p:clrMapOvr>
  <p:transition advTm="11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descargas\ZZZZZZZZZZZZultimisimo\ULTIMO\da7fbc5b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87824" y="5733256"/>
            <a:ext cx="5400600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Me dijo no has estado mal,  con un candor tan infernal, antes de irse.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987824" y="5229200"/>
            <a:ext cx="540060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latin typeface="Arial Black" pitchFamily="34" charset="0"/>
              </a:rPr>
              <a:t>Il m'a dit : ""c'</a:t>
            </a:r>
            <a:r>
              <a:rPr lang="fr-FR" sz="1400" dirty="0" err="1" smtClean="0">
                <a:latin typeface="Arial Black" pitchFamily="34" charset="0"/>
              </a:rPr>
              <a:t>etait</a:t>
            </a:r>
            <a:r>
              <a:rPr lang="fr-FR" sz="1400" dirty="0" smtClean="0">
                <a:latin typeface="Arial Black" pitchFamily="34" charset="0"/>
              </a:rPr>
              <a:t> pas si mal""  avec la candeur infernale de sa jeunesse</a:t>
            </a:r>
          </a:p>
        </p:txBody>
      </p:sp>
    </p:spTree>
  </p:cSld>
  <p:clrMapOvr>
    <a:masterClrMapping/>
  </p:clrMapOvr>
  <p:transition advTm="12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ZZZZZZZZZZZZultimisimo\GIF-2\5fe4af2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esktop\descargas\PNG HOMBRES 1\0_71c25_37b4e78e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980728"/>
            <a:ext cx="1079068" cy="2734519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0" y="6237312"/>
            <a:ext cx="856895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Arial Black" pitchFamily="34" charset="0"/>
              </a:rPr>
              <a:t>Entonces tuve que fingir que maquillaba mi nariz,  para no verle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51520" y="5949280"/>
            <a:ext cx="8568952" cy="307777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J'ai mis de l'ordre a mes cheveux  un peu plus de noir sur mes yeux  par habitude</a:t>
            </a:r>
          </a:p>
        </p:txBody>
      </p:sp>
    </p:spTree>
  </p:cSld>
  <p:clrMapOvr>
    <a:masterClrMapping/>
  </p:clrMapOvr>
  <p:transition advTm="13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uario\Desktop\descargas\ZZZZZZZZZZZZultimisimo\GIF-2\530e4c75d21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23528" y="6309320"/>
            <a:ext cx="84969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Y estuve a punto de olvidar que yo le doblaba la edad.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23528" y="5949280"/>
            <a:ext cx="849694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FF0000"/>
                </a:solidFill>
                <a:latin typeface="Arial Black" pitchFamily="34" charset="0"/>
              </a:rPr>
              <a:t>J'avais oublie simplement , que j'avais deux fois dix-huit ans </a:t>
            </a:r>
          </a:p>
        </p:txBody>
      </p:sp>
    </p:spTree>
  </p:cSld>
  <p:clrMapOvr>
    <a:masterClrMapping/>
  </p:clrMapOvr>
  <p:transition advTm="18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451</Words>
  <Application>Microsoft Office PowerPoint</Application>
  <PresentationFormat>Presentación en pantalla (4:3)</PresentationFormat>
  <Paragraphs>43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2014-09-15T20:09:24Z</dcterms:created>
  <dcterms:modified xsi:type="dcterms:W3CDTF">2014-09-17T14:37:14Z</dcterms:modified>
</cp:coreProperties>
</file>