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1" r:id="rId14"/>
    <p:sldId id="266" r:id="rId15"/>
    <p:sldId id="270" r:id="rId16"/>
    <p:sldId id="267" r:id="rId17"/>
    <p:sldId id="268" r:id="rId18"/>
    <p:sldId id="269" r:id="rId19"/>
    <p:sldId id="274" r:id="rId20"/>
    <p:sldId id="275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eXanhK6FMkrNIO5Gi1G1A==" hashData="bUnlAGH9bRXTj0kFORACFWCIGi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577600"/>
    <a:srgbClr val="7CA800"/>
    <a:srgbClr val="222F07"/>
    <a:srgbClr val="314200"/>
    <a:srgbClr val="3A2000"/>
    <a:srgbClr val="CCCC00"/>
    <a:srgbClr val="3A2258"/>
    <a:srgbClr val="99FF33"/>
    <a:srgbClr val="99FF99"/>
    <a:srgbClr val="001A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2" y="-10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E59CC0-F7E3-45CA-8048-B8CAC257365F}" type="datetimeFigureOut">
              <a:rPr lang="es-ES" smtClean="0"/>
              <a:pPr/>
              <a:t>28/03/2016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7B8965-FEA5-40AF-B50F-13816AFE26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Pps Margarita</a:t>
            </a:r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CDEA3B-E991-4BFC-8DD7-3E1BAF577194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3B821-B1C7-4F38-8608-9E87EC140AC8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142E8-D449-4F76-91CC-956EC87786D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70B8D-72AF-49BB-9DEA-8220BF572355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0B27C-A95D-4CC7-AA44-7A3A996F5FE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42393-872C-460F-A16A-78D745CA2030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BC4D9-D3A7-4A46-B925-FBCC74235E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39A34-38D7-476D-AEA0-DCE5666EB5F1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0C3EA-36F2-42DF-814F-682AB8872E7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849A5-0A6E-422E-8030-EA84260CCA03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C47B4-37F1-4209-A9D7-0678B253346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2FE75-6C17-4499-BD50-B4164C6B240F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A2068-63A3-42D8-BCCD-A79880A04AD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16059-5E58-4B27-AC88-085AC38FF21A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FA66A-74F9-4359-A4C0-A6102282FC2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F985A-B23C-4336-99D2-E42D8551BA3E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2AE25-B9FD-4D8A-8C6F-007EB0AE8A5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D74D4-B022-4B30-9F91-94808FFD0064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67469-4E62-40B4-953C-7C9176C77D8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4D77D-C0D9-42CE-951D-0A26BC69C5CB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5170B-C97B-406F-B2F4-5F688926B14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A169C-093E-4E95-9C50-CF23879B3737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ABCA3-D9D4-44EA-B38C-169F141E717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  <a:cs typeface="+mn-cs"/>
              </a:defRPr>
            </a:lvl1pPr>
          </a:lstStyle>
          <a:p>
            <a:pPr>
              <a:defRPr/>
            </a:pPr>
            <a:fld id="{B2A24587-6BD5-4369-A934-54A485A2CDB2}" type="datetimeFigureOut">
              <a:rPr lang="es-ES"/>
              <a:pPr>
                <a:defRPr/>
              </a:pPr>
              <a:t>28/03/2016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Kristen ITC" pitchFamily="66" charset="0"/>
                <a:cs typeface="+mn-cs"/>
              </a:defRPr>
            </a:lvl1pPr>
          </a:lstStyle>
          <a:p>
            <a:pPr>
              <a:defRPr/>
            </a:pPr>
            <a:fld id="{F1A9DD59-E66F-4D1B-BAB2-2966BC9DC7E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6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Kristen ITC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Kristen ITC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Kristen ITC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Kristen ITC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Kristen ITC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Kristen ITC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0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.gif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gif"/><Relationship Id="rId11" Type="http://schemas.openxmlformats.org/officeDocument/2006/relationships/image" Target="../media/image10.jpeg"/><Relationship Id="rId5" Type="http://schemas.openxmlformats.org/officeDocument/2006/relationships/image" Target="../media/image46.gif"/><Relationship Id="rId10" Type="http://schemas.openxmlformats.org/officeDocument/2006/relationships/image" Target="../media/image51.gif"/><Relationship Id="rId4" Type="http://schemas.openxmlformats.org/officeDocument/2006/relationships/image" Target="../media/image45.jpeg"/><Relationship Id="rId9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2" descr="D:\Nueva carpeta\PPS DE CREACION PROPIA - EXCLUSIVOS\- Te guste o no - Joan Manuel Serrat\Imágenes\1361382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2852936"/>
            <a:ext cx="1800225" cy="1076326"/>
          </a:xfrm>
          <a:prstGeom prst="rect">
            <a:avLst/>
          </a:prstGeom>
          <a:noFill/>
        </p:spPr>
      </p:pic>
      <p:pic>
        <p:nvPicPr>
          <p:cNvPr id="20484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1988840"/>
            <a:ext cx="720080" cy="873884"/>
          </a:xfrm>
          <a:prstGeom prst="rect">
            <a:avLst/>
          </a:prstGeom>
          <a:noFill/>
        </p:spPr>
      </p:pic>
      <p:pic>
        <p:nvPicPr>
          <p:cNvPr id="20486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548680"/>
            <a:ext cx="2495550" cy="1419226"/>
          </a:xfrm>
          <a:prstGeom prst="rect">
            <a:avLst/>
          </a:prstGeom>
          <a:noFill/>
        </p:spPr>
      </p:pic>
      <p:pic>
        <p:nvPicPr>
          <p:cNvPr id="20488" name="Picture 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620688"/>
            <a:ext cx="1438275" cy="1028701"/>
          </a:xfrm>
          <a:prstGeom prst="rect">
            <a:avLst/>
          </a:prstGeom>
          <a:noFill/>
        </p:spPr>
      </p:pic>
      <p:grpSp>
        <p:nvGrpSpPr>
          <p:cNvPr id="50" name="49 Grupo"/>
          <p:cNvGrpSpPr/>
          <p:nvPr/>
        </p:nvGrpSpPr>
        <p:grpSpPr>
          <a:xfrm>
            <a:off x="3275856" y="5949280"/>
            <a:ext cx="2533650" cy="720080"/>
            <a:chOff x="6012160" y="4005064"/>
            <a:chExt cx="2533650" cy="974974"/>
          </a:xfrm>
        </p:grpSpPr>
        <p:pic>
          <p:nvPicPr>
            <p:cNvPr id="20490" name="Picture 10" descr="Rendered Imag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012160" y="4005064"/>
              <a:ext cx="2533650" cy="666751"/>
            </a:xfrm>
            <a:prstGeom prst="rect">
              <a:avLst/>
            </a:prstGeom>
            <a:noFill/>
          </p:spPr>
        </p:pic>
        <p:pic>
          <p:nvPicPr>
            <p:cNvPr id="20492" name="Picture 12" descr="Rendered Image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732240" y="4437112"/>
              <a:ext cx="1219200" cy="542926"/>
            </a:xfrm>
            <a:prstGeom prst="rect">
              <a:avLst/>
            </a:prstGeom>
            <a:noFill/>
          </p:spPr>
        </p:pic>
      </p:grpSp>
      <p:grpSp>
        <p:nvGrpSpPr>
          <p:cNvPr id="4" name="3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blipFill>
            <a:blip r:embed="rId11"/>
            <a:stretch>
              <a:fillRect/>
            </a:stretch>
          </a:blipFill>
        </p:grpSpPr>
        <p:sp>
          <p:nvSpPr>
            <p:cNvPr id="2" name="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blipFill>
            <a:blip r:embed="rId11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blipFill>
            <a:blip r:embed="rId11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blipFill>
            <a:blip r:embed="rId11"/>
            <a:stretch>
              <a:fillRect/>
            </a:stretch>
          </a:blip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blipFill>
            <a:blip r:embed="rId11"/>
            <a:stretch>
              <a:fillRect/>
            </a:stretch>
          </a:blipFill>
        </p:grpSpPr>
        <p:sp>
          <p:nvSpPr>
            <p:cNvPr id="32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blipFill>
            <a:blip r:embed="rId11"/>
            <a:stretch>
              <a:fillRect/>
            </a:stretch>
          </a:blip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blipFill>
            <a:blip r:embed="rId11"/>
            <a:stretch>
              <a:fillRect/>
            </a:stretch>
          </a:blip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blipFill>
            <a:blip r:embed="rId11"/>
            <a:stretch>
              <a:fillRect/>
            </a:stretch>
          </a:blip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blipFill>
            <a:blip r:embed="rId11"/>
            <a:stretch>
              <a:fillRect/>
            </a:stretch>
          </a:blip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blipFill>
            <a:blip r:embed="rId11"/>
            <a:stretch>
              <a:fillRect/>
            </a:stretch>
          </a:blip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6" name="15 Anillo"/>
          <p:cNvSpPr/>
          <p:nvPr/>
        </p:nvSpPr>
        <p:spPr>
          <a:xfrm>
            <a:off x="0" y="1643050"/>
            <a:ext cx="3643306" cy="3571900"/>
          </a:xfrm>
          <a:prstGeom prst="donut">
            <a:avLst>
              <a:gd name="adj" fmla="val 16957"/>
            </a:avLst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643050"/>
            <a:ext cx="3500430" cy="3571900"/>
          </a:xfrm>
          <a:prstGeom prst="donut">
            <a:avLst>
              <a:gd name="adj" fmla="val 16067"/>
            </a:avLst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857488" y="0"/>
            <a:ext cx="3500462" cy="3429000"/>
          </a:xfrm>
          <a:prstGeom prst="donut">
            <a:avLst>
              <a:gd name="adj" fmla="val 14994"/>
            </a:avLst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3429000"/>
            <a:ext cx="3643338" cy="3429000"/>
          </a:xfrm>
          <a:prstGeom prst="donut">
            <a:avLst>
              <a:gd name="adj" fmla="val 15841"/>
            </a:avLst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120">
    <p:sndAc>
      <p:stSnd>
        <p:snd r:embed="rId2" name="Te guste o no - Joan Manuel Serra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5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5" grpId="0" animBg="1"/>
      <p:bldP spid="15" grpId="1" animBg="1"/>
      <p:bldP spid="18" grpId="0" animBg="1"/>
      <p:bldP spid="18" grpId="1" animBg="1"/>
      <p:bldP spid="5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D:\Nueva carpeta\PPS DE CREACION PROPIA - EXCLUSIVOS\- Te guste o no - Joan Manuel Serrat\Imágenes\Fields_Tulips_Sunrises_4682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D:\Nueva carpeta\PPS DE CREACION PROPIA - EXCLUSIVOS\- Te guste o no - Joan Manuel Serrat\Imágenes\421442-sveti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5" name="Picture 7" descr="D:\Nueva carpeta\PPS DE CREACION PROPIA - EXCLUSIVOS\- Te guste o no - Joan Manuel Serrat\Imágenes\421442-sveti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D:\Nueva carpeta\PPS DE CREACION PROPIA - EXCLUSIVOS\- Te guste o no - Joan Manuel Serrat\Imágenes\303355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1 Rectángulo"/>
          <p:cNvSpPr>
            <a:spLocks noChangeArrowheads="1"/>
          </p:cNvSpPr>
          <p:nvPr/>
        </p:nvSpPr>
        <p:spPr bwMode="auto">
          <a:xfrm>
            <a:off x="3419872" y="692696"/>
            <a:ext cx="516413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CC0000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  <a:t>Puede que a ti te guste o puede que no</a:t>
            </a:r>
          </a:p>
        </p:txBody>
      </p:sp>
      <p:pic>
        <p:nvPicPr>
          <p:cNvPr id="3076" name="Picture 6" descr="D:\Nueva carpeta\PPS DE CREACION PROPIA - EXCLUSIVOS\- Te guste o no - Joan Manuel Serrat\Imágenes\308840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2 Rectángulo"/>
          <p:cNvSpPr>
            <a:spLocks noChangeArrowheads="1"/>
          </p:cNvSpPr>
          <p:nvPr/>
        </p:nvSpPr>
        <p:spPr bwMode="auto">
          <a:xfrm>
            <a:off x="323528" y="2708920"/>
            <a:ext cx="619320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CCCC00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  <a:t>Pero el caso es que tenemos mucho en común.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7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D:\Nueva carpeta\PPS DE CREACION PROPIA - EXCLUSIVOS\- Te guste o no - Joan Manuel Serrat\Imágenes\305263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1 Rectángulo"/>
          <p:cNvSpPr>
            <a:spLocks noChangeArrowheads="1"/>
          </p:cNvSpPr>
          <p:nvPr/>
        </p:nvSpPr>
        <p:spPr bwMode="auto">
          <a:xfrm>
            <a:off x="2123728" y="260648"/>
            <a:ext cx="42481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rgbClr val="990000"/>
                </a:solidFill>
                <a:latin typeface="Kristen ITC" pitchFamily="66" charset="0"/>
              </a:rPr>
              <a:t>Bajo un mismo cielo, más o menos azul,</a:t>
            </a:r>
          </a:p>
        </p:txBody>
      </p:sp>
      <p:pic>
        <p:nvPicPr>
          <p:cNvPr id="4100" name="Picture 5" descr="D:\Nueva carpeta\PPS DE CREACION PROPIA - EXCLUSIVOS\- Te guste o no - Joan Manuel Serrat\Imágenes\303354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2 Rectángulo"/>
          <p:cNvSpPr>
            <a:spLocks noChangeArrowheads="1"/>
          </p:cNvSpPr>
          <p:nvPr/>
        </p:nvSpPr>
        <p:spPr bwMode="auto">
          <a:xfrm>
            <a:off x="4427984" y="2276872"/>
            <a:ext cx="424847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  <a:t>Compartimos el aire</a:t>
            </a:r>
            <a:br>
              <a:rPr lang="es-ES" sz="3200" b="1" dirty="0">
                <a:solidFill>
                  <a:srgbClr val="FFFF00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</a:br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  <a:t>y adoramos al sol.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4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1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D:\Nueva carpeta\PPS DE CREACION PROPIA - EXCLUSIVOS\- Te guste o no - Joan Manuel Serrat\Imágenes\6 - 320475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1 Rectángulo"/>
          <p:cNvSpPr>
            <a:spLocks noChangeArrowheads="1"/>
          </p:cNvSpPr>
          <p:nvPr/>
        </p:nvSpPr>
        <p:spPr bwMode="auto">
          <a:xfrm>
            <a:off x="467544" y="1628800"/>
            <a:ext cx="48228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  <a:t>Los dos tenemos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  <a:t>el mismo miedo a morir,</a:t>
            </a:r>
          </a:p>
        </p:txBody>
      </p:sp>
      <p:pic>
        <p:nvPicPr>
          <p:cNvPr id="5124" name="Picture 5" descr="D:\Nueva carpeta\PPS DE CREACION PROPIA - EXCLUSIVOS\- Te guste o no - Joan Manuel Serrat\Imágenes\7 - 320350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2 Rectángulo"/>
          <p:cNvSpPr>
            <a:spLocks noChangeArrowheads="1"/>
          </p:cNvSpPr>
          <p:nvPr/>
        </p:nvSpPr>
        <p:spPr bwMode="auto">
          <a:xfrm>
            <a:off x="2411760" y="404664"/>
            <a:ext cx="237648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  <a:t>Idéntica fragilidad,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D:\Nueva carpeta\PPS DE CREACION PROPIA - EXCLUSIVOS\- Te guste o no - Joan Manuel Serrat\Imágenes\373626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3 Rectángulo"/>
          <p:cNvSpPr>
            <a:spLocks noChangeArrowheads="1"/>
          </p:cNvSpPr>
          <p:nvPr/>
        </p:nvSpPr>
        <p:spPr bwMode="auto">
          <a:xfrm>
            <a:off x="3995936" y="548680"/>
            <a:ext cx="25225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Un corazón</a:t>
            </a:r>
          </a:p>
        </p:txBody>
      </p:sp>
      <p:pic>
        <p:nvPicPr>
          <p:cNvPr id="6148" name="Picture 6" descr="D:\Nueva carpeta\PPS DE CREACION PROPIA - EXCLUSIVOS\- Te guste o no - Joan Manuel Serrat\Imágenes\326500-svetik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1 Rectángulo"/>
          <p:cNvSpPr>
            <a:spLocks noChangeArrowheads="1"/>
          </p:cNvSpPr>
          <p:nvPr/>
        </p:nvSpPr>
        <p:spPr bwMode="auto">
          <a:xfrm>
            <a:off x="467544" y="620688"/>
            <a:ext cx="324008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990000"/>
                </a:solidFill>
                <a:latin typeface="Kristen ITC" pitchFamily="66" charset="0"/>
              </a:rPr>
              <a:t>Dos ojos y </a:t>
            </a:r>
          </a:p>
          <a:p>
            <a:r>
              <a:rPr lang="es-ES" sz="3200" b="1" dirty="0">
                <a:solidFill>
                  <a:srgbClr val="990000"/>
                </a:solidFill>
                <a:latin typeface="Kristen ITC" pitchFamily="66" charset="0"/>
              </a:rPr>
              <a:t>un sexo similar</a:t>
            </a:r>
          </a:p>
        </p:txBody>
      </p:sp>
      <p:pic>
        <p:nvPicPr>
          <p:cNvPr id="6150" name="Picture 7" descr="D:\Nueva carpeta\PPS DE CREACION PROPIA - EXCLUSIVOS\- Te guste o no - Joan Manuel Serrat\Imágenes\306967-sveti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7 Rectángulo"/>
          <p:cNvSpPr>
            <a:spLocks noChangeArrowheads="1"/>
          </p:cNvSpPr>
          <p:nvPr/>
        </p:nvSpPr>
        <p:spPr bwMode="auto">
          <a:xfrm>
            <a:off x="3635896" y="404664"/>
            <a:ext cx="34861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rgbClr val="001A00"/>
                </a:solidFill>
                <a:latin typeface="Kristen ITC" pitchFamily="66" charset="0"/>
              </a:rPr>
              <a:t>Y los mismos deseos de amar</a:t>
            </a:r>
            <a:endParaRPr lang="es-ES" sz="3200" b="1" dirty="0">
              <a:solidFill>
                <a:srgbClr val="001A00"/>
              </a:solidFill>
            </a:endParaRPr>
          </a:p>
        </p:txBody>
      </p:sp>
      <p:pic>
        <p:nvPicPr>
          <p:cNvPr id="6152" name="Picture 8" descr="D:\Nueva carpeta\PPS DE CREACION PROPIA - EXCLUSIVOS\- Te guste o no - Joan Manuel Serrat\Imágenes\11 - 305131-sveti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3" name="2 Rectángulo"/>
          <p:cNvSpPr>
            <a:spLocks noChangeArrowheads="1"/>
          </p:cNvSpPr>
          <p:nvPr/>
        </p:nvSpPr>
        <p:spPr bwMode="auto">
          <a:xfrm>
            <a:off x="467544" y="1124744"/>
            <a:ext cx="4103688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Y de que alguien nos ame a su vez.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9" grpId="0"/>
      <p:bldP spid="6151" grpId="0"/>
      <p:bldP spid="6153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D:\Nueva carpeta\PPS DE CREACION PROPIA - EXCLUSIVOS\- Te guste o no - Joan Manuel Serrat\Imágenes\316134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6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1 Rectángulo"/>
          <p:cNvSpPr>
            <a:spLocks noChangeArrowheads="1"/>
          </p:cNvSpPr>
          <p:nvPr/>
        </p:nvSpPr>
        <p:spPr bwMode="auto">
          <a:xfrm>
            <a:off x="900113" y="476250"/>
            <a:ext cx="51117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latin typeface="Kristen ITC" pitchFamily="66" charset="0"/>
              </a:rPr>
              <a:t>Puede que a ti te guste o puede que no</a:t>
            </a:r>
          </a:p>
        </p:txBody>
      </p:sp>
      <p:pic>
        <p:nvPicPr>
          <p:cNvPr id="7172" name="Picture 6" descr="D:\Nueva carpeta\PPS DE CREACION PROPIA - EXCLUSIVOS\- Te guste o no - Joan Manuel Serrat\Imágenes\370018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236"/>
            <a:ext cx="9144000" cy="6860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2 Rectángulo"/>
          <p:cNvSpPr>
            <a:spLocks noChangeArrowheads="1"/>
          </p:cNvSpPr>
          <p:nvPr/>
        </p:nvSpPr>
        <p:spPr bwMode="auto">
          <a:xfrm>
            <a:off x="5436096" y="764704"/>
            <a:ext cx="345626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latin typeface="Kristen ITC" pitchFamily="66" charset="0"/>
              </a:rPr>
              <a:t>Pero por suerte somos distintos también.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D:\Nueva carpeta\PPS DE CREACION PROPIA - EXCLUSIVOS\- Te guste o no - Joan Manuel Serrat\Imágenes\330254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1 Rectángulo"/>
          <p:cNvSpPr>
            <a:spLocks noChangeArrowheads="1"/>
          </p:cNvSpPr>
          <p:nvPr/>
        </p:nvSpPr>
        <p:spPr bwMode="auto">
          <a:xfrm>
            <a:off x="4391025" y="548680"/>
            <a:ext cx="47529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latin typeface="Kristen ITC" pitchFamily="66" charset="0"/>
              </a:rPr>
              <a:t>Yo tengo una esposa, tú tienes un harén,</a:t>
            </a:r>
          </a:p>
        </p:txBody>
      </p:sp>
      <p:pic>
        <p:nvPicPr>
          <p:cNvPr id="8196" name="Picture 5" descr="D:\Nueva carpeta\PPS DE CREACION PROPIA - EXCLUSIVOS\- Te guste o no - Joan Manuel Serrat\Imágenes\16 - 416751-sveti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2 Rectángulo"/>
          <p:cNvSpPr>
            <a:spLocks noChangeArrowheads="1"/>
          </p:cNvSpPr>
          <p:nvPr/>
        </p:nvSpPr>
        <p:spPr bwMode="auto">
          <a:xfrm>
            <a:off x="611560" y="1340768"/>
            <a:ext cx="396044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Tú cultivas el valle</a:t>
            </a:r>
            <a:b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</a:br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yo navego la mar.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7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D:\Nueva carpeta\PPS DE CREACION PROPIA - EXCLUSIVOS\- Te guste o no - Joan Manuel Serrat\Imágenes\17 - 377630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1 Rectángulo"/>
          <p:cNvSpPr>
            <a:spLocks noChangeArrowheads="1"/>
          </p:cNvSpPr>
          <p:nvPr/>
        </p:nvSpPr>
        <p:spPr bwMode="auto">
          <a:xfrm>
            <a:off x="4139952" y="692696"/>
            <a:ext cx="457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  <a:t>Tú reniegas en </a:t>
            </a:r>
            <a:r>
              <a:rPr lang="es-ES" sz="3200" b="1" dirty="0" err="1">
                <a:solidFill>
                  <a:srgbClr val="FFFF00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  <a:t>swajili</a:t>
            </a:r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  <a:t> y yo en catalán...</a:t>
            </a:r>
          </a:p>
        </p:txBody>
      </p:sp>
      <p:pic>
        <p:nvPicPr>
          <p:cNvPr id="9220" name="Picture 5" descr="D:\Nueva carpeta\PPS DE CREACION PROPIA - EXCLUSIVOS\- Te guste o no - Joan Manuel Serrat\Imágenes\18 - 418792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2 Rectángulo"/>
          <p:cNvSpPr>
            <a:spLocks noChangeArrowheads="1"/>
          </p:cNvSpPr>
          <p:nvPr/>
        </p:nvSpPr>
        <p:spPr bwMode="auto">
          <a:xfrm>
            <a:off x="323528" y="1772816"/>
            <a:ext cx="3096344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Yo blanco y </a:t>
            </a:r>
            <a:r>
              <a:rPr lang="es-ES" sz="3200" b="1" dirty="0" smtClean="0">
                <a:solidFill>
                  <a:schemeClr val="bg1"/>
                </a:solidFill>
                <a:latin typeface="Kristen ITC" pitchFamily="66" charset="0"/>
              </a:rPr>
              <a:t>tú </a:t>
            </a:r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como el betún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1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D:\Nueva carpeta\PPS DE CREACION PROPIA - EXCLUSIVOS\- Te guste o no - Joan Manuel Serrat\Imágenes\19 - USA_Gardens_Fountains_4737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1 Rectángulo"/>
          <p:cNvSpPr>
            <a:spLocks noChangeArrowheads="1"/>
          </p:cNvSpPr>
          <p:nvPr/>
        </p:nvSpPr>
        <p:spPr bwMode="auto">
          <a:xfrm>
            <a:off x="2699792" y="476672"/>
            <a:ext cx="18351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001A00"/>
                </a:solidFill>
                <a:latin typeface="Kristen ITC" pitchFamily="66" charset="0"/>
              </a:rPr>
              <a:t>Y fíjate,</a:t>
            </a:r>
          </a:p>
        </p:txBody>
      </p:sp>
      <p:pic>
        <p:nvPicPr>
          <p:cNvPr id="10244" name="Picture 6" descr="D:\Nueva carpeta\PPS DE CREACION PROPIA - EXCLUSIVOS\- Te guste o no - Joan Manuel Serrat\Imágenes\20 - 405711-svet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2 Rectángulo"/>
          <p:cNvSpPr>
            <a:spLocks noChangeArrowheads="1"/>
          </p:cNvSpPr>
          <p:nvPr/>
        </p:nvSpPr>
        <p:spPr bwMode="auto">
          <a:xfrm>
            <a:off x="5004048" y="908720"/>
            <a:ext cx="38163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001A00">
                      <a:alpha val="40000"/>
                    </a:srgbClr>
                  </a:glow>
                </a:effectLst>
                <a:latin typeface="Kristen ITC" pitchFamily="66" charset="0"/>
              </a:rPr>
              <a:t>No sé si me gusta más de ti</a:t>
            </a:r>
          </a:p>
        </p:txBody>
      </p:sp>
      <p:pic>
        <p:nvPicPr>
          <p:cNvPr id="10246" name="Picture 7" descr="D:\Nueva carpeta\PPS DE CREACION PROPIA - EXCLUSIVOS\- Te guste o no - Joan Manuel Serrat\Imágenes\21 - 359173-sveti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3 Rectángulo"/>
          <p:cNvSpPr>
            <a:spLocks noChangeArrowheads="1"/>
          </p:cNvSpPr>
          <p:nvPr/>
        </p:nvSpPr>
        <p:spPr bwMode="auto">
          <a:xfrm>
            <a:off x="1907704" y="908720"/>
            <a:ext cx="457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99FF33"/>
                </a:solidFill>
                <a:effectLst>
                  <a:glow rad="63500">
                    <a:srgbClr val="3A2258"/>
                  </a:glow>
                </a:effectLst>
                <a:latin typeface="Kristen ITC" pitchFamily="66" charset="0"/>
              </a:rPr>
              <a:t>Lo que te diferencia de mí</a:t>
            </a:r>
          </a:p>
        </p:txBody>
      </p:sp>
      <p:pic>
        <p:nvPicPr>
          <p:cNvPr id="10248" name="Picture 8" descr="D:\Nueva carpeta\PPS DE CREACION PROPIA - EXCLUSIVOS\- Te guste o no - Joan Manuel Serrat\Imágenes\22 - 328465-sveti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9" name="4 Rectángulo"/>
          <p:cNvSpPr>
            <a:spLocks noChangeArrowheads="1"/>
          </p:cNvSpPr>
          <p:nvPr/>
        </p:nvSpPr>
        <p:spPr bwMode="auto">
          <a:xfrm>
            <a:off x="3419872" y="5589240"/>
            <a:ext cx="37433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FFFF00"/>
                </a:solidFill>
                <a:latin typeface="Kristen ITC" pitchFamily="66" charset="0"/>
              </a:rPr>
              <a:t>O lo que tenemos en común.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5" grpId="0"/>
      <p:bldP spid="10247" grpId="0"/>
      <p:bldP spid="10249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D:\Nueva carpeta\PPS DE CREACION PROPIA - EXCLUSIVOS\- Te guste o no - Joan Manuel Serrat\Imágenes\23 - 361892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1 Rectángulo"/>
          <p:cNvSpPr>
            <a:spLocks noChangeArrowheads="1"/>
          </p:cNvSpPr>
          <p:nvPr/>
        </p:nvSpPr>
        <p:spPr bwMode="auto">
          <a:xfrm>
            <a:off x="6516216" y="404664"/>
            <a:ext cx="20939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solidFill>
                  <a:srgbClr val="FF0000"/>
                </a:solidFill>
                <a:effectLst>
                  <a:glow rad="63500">
                    <a:schemeClr val="bg2">
                      <a:lumMod val="10000"/>
                      <a:alpha val="40000"/>
                    </a:schemeClr>
                  </a:glow>
                </a:effectLst>
                <a:latin typeface="Kristen ITC" pitchFamily="66" charset="0"/>
              </a:rPr>
              <a:t>Te guste o no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1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D:\Nueva carpeta\PPS DE CREACION PROPIA - EXCLUSIVOS\- Te guste o no - Joan Manuel Serrat\Imágenes\24 - 311646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1 Rectángulo"/>
          <p:cNvSpPr>
            <a:spLocks noChangeArrowheads="1"/>
          </p:cNvSpPr>
          <p:nvPr/>
        </p:nvSpPr>
        <p:spPr bwMode="auto">
          <a:xfrm>
            <a:off x="5543550" y="1196752"/>
            <a:ext cx="36004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Me caes bien </a:t>
            </a:r>
          </a:p>
          <a:p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por ambas cosas.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4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D:\Nueva carpeta\PPS DE CREACION PROPIA - EXCLUSIVOS\- Te guste o no - Joan Manuel Serrat\Imágenes\25 - Gardens_Scotland_Erddig_4371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1 Rectángulo"/>
          <p:cNvSpPr>
            <a:spLocks noChangeArrowheads="1"/>
          </p:cNvSpPr>
          <p:nvPr/>
        </p:nvSpPr>
        <p:spPr bwMode="auto">
          <a:xfrm>
            <a:off x="4572000" y="548680"/>
            <a:ext cx="33845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Lo común </a:t>
            </a:r>
          </a:p>
          <a:p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me reconforta,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45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D:\Nueva carpeta\PPS DE CREACION PROPIA - EXCLUSIVOS\- Te guste o no - Joan Manuel Serrat\Imágenes\26 - 421744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1 Rectángulo"/>
          <p:cNvSpPr>
            <a:spLocks noChangeArrowheads="1"/>
          </p:cNvSpPr>
          <p:nvPr/>
        </p:nvSpPr>
        <p:spPr bwMode="auto">
          <a:xfrm>
            <a:off x="3203848" y="5517232"/>
            <a:ext cx="291941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rgbClr val="CCCC00"/>
                </a:solidFill>
                <a:effectLst>
                  <a:glow rad="63500">
                    <a:srgbClr val="3A2000"/>
                  </a:glow>
                </a:effectLst>
                <a:latin typeface="Kristen ITC" pitchFamily="66" charset="0"/>
              </a:rPr>
              <a:t>Lo distinto me estimula.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46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:\Nueva carpeta\PPS DE CREACION PROPIA - EXCLUSIVOS\- Te guste o no - Joan Manuel Serrat\Imágenes\27 - 418214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1 Rectángulo"/>
          <p:cNvSpPr>
            <a:spLocks noChangeArrowheads="1"/>
          </p:cNvSpPr>
          <p:nvPr/>
        </p:nvSpPr>
        <p:spPr bwMode="auto">
          <a:xfrm>
            <a:off x="3635896" y="476672"/>
            <a:ext cx="4825306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222F07"/>
                  </a:glow>
                </a:effectLst>
                <a:latin typeface="Kristen ITC" pitchFamily="66" charset="0"/>
              </a:rPr>
              <a:t>Los dos tenemos </a:t>
            </a:r>
          </a:p>
          <a:p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222F07"/>
                  </a:glow>
                </a:effectLst>
                <a:latin typeface="Kristen ITC" pitchFamily="66" charset="0"/>
              </a:rPr>
              <a:t>el mismo miedo a morir,</a:t>
            </a:r>
          </a:p>
        </p:txBody>
      </p:sp>
      <p:pic>
        <p:nvPicPr>
          <p:cNvPr id="15364" name="Picture 5" descr="D:\Nueva carpeta\PPS DE CREACION PROPIA - EXCLUSIVOS\- Te guste o no - Joan Manuel Serrat\Imágenes\28 - Tulips_Lake_Scenery_Many_4539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2 Rectángulo"/>
          <p:cNvSpPr>
            <a:spLocks noChangeArrowheads="1"/>
          </p:cNvSpPr>
          <p:nvPr/>
        </p:nvSpPr>
        <p:spPr bwMode="auto">
          <a:xfrm>
            <a:off x="2915816" y="2132856"/>
            <a:ext cx="222726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  <a:latin typeface="Kristen ITC" pitchFamily="66" charset="0"/>
              </a:rPr>
              <a:t>Idéntica </a:t>
            </a:r>
          </a:p>
          <a:p>
            <a:r>
              <a:rPr lang="es-ES" sz="3200" b="1" dirty="0">
                <a:solidFill>
                  <a:srgbClr val="FF0000"/>
                </a:solidFill>
                <a:latin typeface="Kristen ITC" pitchFamily="66" charset="0"/>
              </a:rPr>
              <a:t>fragilidad,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5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D:\Nueva carpeta\PPS DE CREACION PROPIA - EXCLUSIVOS\- Te guste o no - Joan Manuel Serrat\Imágenes\29 - 362561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1 Rectángulo"/>
          <p:cNvSpPr>
            <a:spLocks noChangeArrowheads="1"/>
          </p:cNvSpPr>
          <p:nvPr/>
        </p:nvSpPr>
        <p:spPr bwMode="auto">
          <a:xfrm>
            <a:off x="4211960" y="2564904"/>
            <a:ext cx="264636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63500">
                    <a:srgbClr val="3A2000">
                      <a:alpha val="40000"/>
                    </a:srgbClr>
                  </a:glow>
                </a:effectLst>
                <a:latin typeface="Kristen ITC" pitchFamily="66" charset="0"/>
              </a:rPr>
              <a:t>Un corazón,</a:t>
            </a:r>
          </a:p>
        </p:txBody>
      </p:sp>
      <p:pic>
        <p:nvPicPr>
          <p:cNvPr id="16392" name="Picture 8" descr="D:\Nueva carpeta\PPS DE CREACION PROPIA - EXCLUSIVOS\- Te guste o no - Joan Manuel Serrat\Imágenes\30 - Gardens_Caladium_Begonia_4529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8" name="2 Rectángulo"/>
          <p:cNvSpPr>
            <a:spLocks noChangeArrowheads="1"/>
          </p:cNvSpPr>
          <p:nvPr/>
        </p:nvSpPr>
        <p:spPr bwMode="auto">
          <a:xfrm>
            <a:off x="323528" y="476672"/>
            <a:ext cx="31686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Dos ojos y </a:t>
            </a:r>
          </a:p>
          <a:p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un sexo similar</a:t>
            </a:r>
          </a:p>
        </p:txBody>
      </p:sp>
      <p:pic>
        <p:nvPicPr>
          <p:cNvPr id="16393" name="Picture 9" descr="D:\Nueva carpeta\PPS DE CREACION PROPIA - EXCLUSIVOS\- Te guste o no - Joan Manuel Serrat\Imágenes\31 - Gardens_Palma_Lawn_Night_4350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6389" name="3 Rectángulo"/>
          <p:cNvSpPr>
            <a:spLocks noChangeArrowheads="1"/>
          </p:cNvSpPr>
          <p:nvPr/>
        </p:nvSpPr>
        <p:spPr bwMode="auto">
          <a:xfrm>
            <a:off x="5436096" y="692696"/>
            <a:ext cx="338360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Kristen ITC" pitchFamily="66" charset="0"/>
              </a:rPr>
              <a:t>Y los mismos deseos de amar</a:t>
            </a:r>
          </a:p>
        </p:txBody>
      </p:sp>
      <p:pic>
        <p:nvPicPr>
          <p:cNvPr id="16394" name="Picture 10" descr="D:\Nueva carpeta\PPS DE CREACION PROPIA - EXCLUSIVOS\- Te guste o no - Joan Manuel Serrat\Imágenes\32 - 405989-sveti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16390" name="4 Rectángulo"/>
          <p:cNvSpPr>
            <a:spLocks noChangeArrowheads="1"/>
          </p:cNvSpPr>
          <p:nvPr/>
        </p:nvSpPr>
        <p:spPr bwMode="auto">
          <a:xfrm>
            <a:off x="683568" y="1556792"/>
            <a:ext cx="37973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63500">
                    <a:srgbClr val="222F07">
                      <a:alpha val="40000"/>
                    </a:srgbClr>
                  </a:glow>
                </a:effectLst>
                <a:latin typeface="Kristen ITC" pitchFamily="66" charset="0"/>
              </a:rPr>
              <a:t>Y </a:t>
            </a:r>
            <a:r>
              <a:rPr lang="es-ES" sz="3200" b="1" dirty="0">
                <a:solidFill>
                  <a:srgbClr val="FF0000"/>
                </a:solidFill>
                <a:effectLst>
                  <a:glow rad="63500">
                    <a:srgbClr val="222F07">
                      <a:alpha val="40000"/>
                    </a:srgbClr>
                  </a:glow>
                </a:effectLst>
                <a:latin typeface="Kristen ITC" pitchFamily="66" charset="0"/>
              </a:rPr>
              <a:t>de que alguien nos ame a su vez.</a:t>
            </a:r>
            <a:endParaRPr lang="es-ES" b="1" dirty="0">
              <a:solidFill>
                <a:srgbClr val="FF0000"/>
              </a:solidFill>
              <a:effectLst>
                <a:glow rad="63500">
                  <a:srgbClr val="222F07">
                    <a:alpha val="40000"/>
                  </a:srgbClr>
                </a:glo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8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  <p:bldP spid="16390" grpId="0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3" name="Picture 11" descr="D:\Nueva carpeta\PPS DE CREACION PROPIA - EXCLUSIVOS\- Te guste o no - Joan Manuel Serrat\Imágenes\33 - 343717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44" name="Picture 12" descr="D:\Nueva carpeta\PPS DE CREACION PROPIA - EXCLUSIVOS\- Te guste o no - Joan Manuel Serrat\Imágenes\33 - 343717-svetik+6a00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8434" name="1 Rectángulo"/>
          <p:cNvSpPr>
            <a:spLocks noChangeArrowheads="1"/>
          </p:cNvSpPr>
          <p:nvPr/>
        </p:nvSpPr>
        <p:spPr bwMode="auto">
          <a:xfrm>
            <a:off x="539553" y="476672"/>
            <a:ext cx="29523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314200"/>
                </a:solidFill>
                <a:latin typeface="Kristen ITC" pitchFamily="66" charset="0"/>
              </a:rPr>
              <a:t>Te guste o </a:t>
            </a:r>
            <a:r>
              <a:rPr lang="es-ES" sz="3200" b="1" dirty="0" smtClean="0">
                <a:solidFill>
                  <a:srgbClr val="314200"/>
                </a:solidFill>
                <a:latin typeface="Kristen ITC" pitchFamily="66" charset="0"/>
              </a:rPr>
              <a:t>no </a:t>
            </a:r>
            <a:endParaRPr lang="es-ES" sz="3200" b="1" dirty="0">
              <a:solidFill>
                <a:srgbClr val="314200"/>
              </a:solidFill>
              <a:latin typeface="Kristen ITC" pitchFamily="66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4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1" descr="D:\Nueva carpeta\PPS DE CREACION PROPIA - EXCLUSIVOS\- Te guste o no - Joan Manuel Serrat\Imágenes\Valentine's_Day_Brown_4703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grpSp>
        <p:nvGrpSpPr>
          <p:cNvPr id="16" name="39 Grupo"/>
          <p:cNvGrpSpPr>
            <a:grpSpLocks/>
          </p:cNvGrpSpPr>
          <p:nvPr/>
        </p:nvGrpSpPr>
        <p:grpSpPr bwMode="auto">
          <a:xfrm>
            <a:off x="428596" y="214290"/>
            <a:ext cx="7953429" cy="6296068"/>
            <a:chOff x="428596" y="214290"/>
            <a:chExt cx="7953429" cy="6296068"/>
          </a:xfrm>
        </p:grpSpPr>
        <p:pic>
          <p:nvPicPr>
            <p:cNvPr id="17" name="Picture 17" descr="H:\Carpeta de archivos\Pictures\corazones\6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00562" y="214290"/>
              <a:ext cx="1285884" cy="12623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19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285852" y="428604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20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643174" y="928670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Picture 21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00100" y="1643050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23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500166" y="4071942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24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14348" y="3071810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25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643306" y="3500438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" name="Picture 26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57818" y="1571612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" name="Picture 27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286380" y="3714752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" name="Picture 28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786314" y="5357826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" name="Picture 29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72132" y="4786322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30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143900" y="5214950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31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28596" y="6286520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Picture 32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00034" y="4786322"/>
              <a:ext cx="334866" cy="214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33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215074" y="5857892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" name="Picture 34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285984" y="6072206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" name="Picture 35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500958" y="6357958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22" descr="H:\Carpeta de archivos\Pictures\corazones\557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714612" y="2214554"/>
              <a:ext cx="2381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6" name="35 Rombo"/>
          <p:cNvSpPr/>
          <p:nvPr/>
        </p:nvSpPr>
        <p:spPr>
          <a:xfrm>
            <a:off x="2428875" y="2000250"/>
            <a:ext cx="4357688" cy="2857500"/>
          </a:xfrm>
          <a:prstGeom prst="diamond">
            <a:avLst/>
          </a:prstGeom>
          <a:noFill/>
          <a:ln w="508000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51520" y="260648"/>
            <a:ext cx="8572500" cy="6215062"/>
          </a:xfrm>
          <a:prstGeom prst="diamond">
            <a:avLst/>
          </a:prstGeom>
          <a:noFill/>
          <a:ln w="508000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2428875" y="2000250"/>
            <a:ext cx="4286250" cy="2857500"/>
          </a:xfrm>
          <a:prstGeom prst="diamond">
            <a:avLst/>
          </a:prstGeom>
          <a:noFill/>
          <a:ln w="508000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214313" y="214313"/>
            <a:ext cx="8643937" cy="6429375"/>
          </a:xfrm>
          <a:prstGeom prst="diamond">
            <a:avLst/>
          </a:prstGeom>
          <a:noFill/>
          <a:ln w="508000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38" name="37 Rombo"/>
          <p:cNvSpPr/>
          <p:nvPr/>
        </p:nvSpPr>
        <p:spPr>
          <a:xfrm>
            <a:off x="2428875" y="2000250"/>
            <a:ext cx="4286250" cy="2857500"/>
          </a:xfrm>
          <a:prstGeom prst="diamond">
            <a:avLst/>
          </a:prstGeom>
          <a:noFill/>
          <a:ln w="508000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214313" y="214313"/>
            <a:ext cx="8643937" cy="6429375"/>
          </a:xfrm>
          <a:prstGeom prst="diamond">
            <a:avLst/>
          </a:prstGeom>
          <a:noFill/>
          <a:ln w="508000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85750" y="357188"/>
            <a:ext cx="8572500" cy="6143625"/>
          </a:xfrm>
          <a:prstGeom prst="diamond">
            <a:avLst/>
          </a:prstGeom>
          <a:noFill/>
          <a:ln w="508000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2428875" y="2000250"/>
            <a:ext cx="4286250" cy="2857500"/>
          </a:xfrm>
          <a:prstGeom prst="diamond">
            <a:avLst/>
          </a:prstGeom>
          <a:noFill/>
          <a:ln w="508000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Picture 1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04664"/>
            <a:ext cx="4391025" cy="1276350"/>
          </a:xfrm>
          <a:prstGeom prst="rect">
            <a:avLst/>
          </a:prstGeom>
          <a:noFill/>
        </p:spPr>
      </p:pic>
      <p:pic>
        <p:nvPicPr>
          <p:cNvPr id="12" name="Picture 1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1916832"/>
            <a:ext cx="2038350" cy="542926"/>
          </a:xfrm>
          <a:prstGeom prst="rect">
            <a:avLst/>
          </a:prstGeom>
          <a:noFill/>
        </p:spPr>
      </p:pic>
      <p:grpSp>
        <p:nvGrpSpPr>
          <p:cNvPr id="13" name="12 Grupo"/>
          <p:cNvGrpSpPr/>
          <p:nvPr/>
        </p:nvGrpSpPr>
        <p:grpSpPr>
          <a:xfrm>
            <a:off x="7524327" y="5013176"/>
            <a:ext cx="1218665" cy="1609328"/>
            <a:chOff x="7524327" y="5013176"/>
            <a:chExt cx="1218665" cy="1609328"/>
          </a:xfrm>
        </p:grpSpPr>
        <p:pic>
          <p:nvPicPr>
            <p:cNvPr id="14" name="Picture 20" descr="Rendered Imag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524328" y="6165304"/>
              <a:ext cx="1190625" cy="457200"/>
            </a:xfrm>
            <a:prstGeom prst="rect">
              <a:avLst/>
            </a:prstGeom>
            <a:noFill/>
          </p:spPr>
        </p:pic>
        <p:pic>
          <p:nvPicPr>
            <p:cNvPr id="15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3" name="4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6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build="allAtOnce" animBg="1" autoUpdateAnimBg="0" rev="1"/>
      <p:bldP spid="31" grpId="0" build="allAtOnce" animBg="1" autoUpdateAnimBg="0" rev="1"/>
      <p:bldP spid="37" grpId="0" build="allAtOnce" animBg="1" autoUpdateAnimBg="0" rev="1"/>
      <p:bldP spid="34" grpId="0" build="allAtOnce" animBg="1" autoUpdateAnimBg="0" rev="1"/>
      <p:bldP spid="38" grpId="0" build="allAtOnce" animBg="1" autoUpdateAnimBg="0" rev="1"/>
      <p:bldP spid="33" grpId="0" build="allAtOnce" animBg="1" autoUpdateAnimBg="0" rev="1"/>
      <p:bldP spid="32" grpId="0" build="allAtOnce" animBg="1" autoUpdateAnimBg="0" rev="1"/>
      <p:bldP spid="39" grpId="0" build="allAtOnce" animBg="1" autoUpdateAnimBg="0" rev="1"/>
      <p:bldP spid="4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cs typeface="Arial" pitchFamily="34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cs typeface="Arial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cs typeface="Arial" pitchFamily="34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  <a:cs typeface="Arial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94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880</TotalTime>
  <Words>234</Words>
  <Application>Microsoft Office PowerPoint</Application>
  <PresentationFormat>Presentación en pantalla (4:3)</PresentationFormat>
  <Paragraphs>43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70</cp:revision>
  <dcterms:created xsi:type="dcterms:W3CDTF">2012-09-21T15:22:50Z</dcterms:created>
  <dcterms:modified xsi:type="dcterms:W3CDTF">2016-03-28T01:15:14Z</dcterms:modified>
</cp:coreProperties>
</file>