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5" r:id="rId4"/>
    <p:sldId id="264" r:id="rId5"/>
    <p:sldId id="263" r:id="rId6"/>
    <p:sldId id="262" r:id="rId7"/>
    <p:sldId id="261" r:id="rId8"/>
    <p:sldId id="260" r:id="rId9"/>
    <p:sldId id="259" r:id="rId10"/>
    <p:sldId id="270" r:id="rId11"/>
    <p:sldId id="269" r:id="rId12"/>
    <p:sldId id="268" r:id="rId13"/>
    <p:sldId id="267" r:id="rId14"/>
    <p:sldId id="266" r:id="rId15"/>
    <p:sldId id="258" r:id="rId16"/>
    <p:sldId id="274" r:id="rId17"/>
    <p:sldId id="273" r:id="rId18"/>
    <p:sldId id="272" r:id="rId19"/>
    <p:sldId id="278" r:id="rId20"/>
    <p:sldId id="277" r:id="rId21"/>
    <p:sldId id="276" r:id="rId22"/>
    <p:sldId id="275" r:id="rId23"/>
    <p:sldId id="271" r:id="rId24"/>
    <p:sldId id="279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YzPYA7rr8QrIfo0FyIxcg==" hashData="ICzM7UP7ArvgzCdfXfjZMsyPV2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CC804-6993-4539-8322-DB295D69989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8C361-0BB0-47AB-9DB8-A9551757E3F3}" type="datetimeFigureOut">
              <a:rPr lang="es-ES" smtClean="0"/>
              <a:pPr/>
              <a:t>21/10/2013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E70724-05B4-44D0-861F-5B3664B150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9F0EF05-5138-4B62-AEB7-1488A2DCA2B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5.png"/><Relationship Id="rId7" Type="http://schemas.openxmlformats.org/officeDocument/2006/relationships/image" Target="../media/image4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C:\Users\Usuario\Desktop\descargas\TEXTURAS\JPEG\1203553540_5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0" name="Picture 4" descr="C:\Users\Usuario\Desktop\descargas\cadre-amerindien0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9702" name="Picture 6" descr="http://www.smiliz.fr/glitters/img.php?f=AMHARAREDUCED&amp;t=50&amp;txt=SON+TODAS%5Bbr%5D&amp;a=1&amp;chx=c2e5d64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55776" y="2348880"/>
            <a:ext cx="4057650" cy="666750"/>
          </a:xfrm>
          <a:prstGeom prst="rect">
            <a:avLst/>
          </a:prstGeom>
          <a:noFill/>
        </p:spPr>
      </p:pic>
      <p:pic>
        <p:nvPicPr>
          <p:cNvPr id="29704" name="Picture 8" descr="http://www.smiliz.fr/glitters/img.php?f=AMHARAREDUCED&amp;t=50&amp;txt=BELLAS&amp;a=1&amp;chx=20cea1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5856" y="3429000"/>
            <a:ext cx="2476500" cy="714375"/>
          </a:xfrm>
          <a:prstGeom prst="rect">
            <a:avLst/>
          </a:prstGeom>
          <a:noFill/>
        </p:spPr>
      </p:pic>
      <p:pic>
        <p:nvPicPr>
          <p:cNvPr id="29706" name="Picture 10" descr="http://www.smiliz.fr/glitters/img.php?f=AMHARAREDUCED&amp;t=30&amp;txt=Autor+Tomas+MF&amp;a=1&amp;chx=20cea16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572000" y="1340768"/>
            <a:ext cx="3219450" cy="438150"/>
          </a:xfrm>
          <a:prstGeom prst="rect">
            <a:avLst/>
          </a:prstGeom>
          <a:noFill/>
        </p:spPr>
      </p:pic>
      <p:pic>
        <p:nvPicPr>
          <p:cNvPr id="29708" name="Picture 12" descr="C:\Users\Usuario\Desktop\descargas\zzzzzzzzMARCOS\marcos gordos guapos ya\semino-rossi-2009-10-003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4365104"/>
            <a:ext cx="1080120" cy="1307264"/>
          </a:xfrm>
          <a:prstGeom prst="rect">
            <a:avLst/>
          </a:prstGeom>
          <a:noFill/>
        </p:spPr>
      </p:pic>
      <p:pic>
        <p:nvPicPr>
          <p:cNvPr id="23554" name="Picture 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51720" y="5661248"/>
            <a:ext cx="1952625" cy="381001"/>
          </a:xfrm>
          <a:prstGeom prst="rect">
            <a:avLst/>
          </a:prstGeom>
          <a:noFill/>
        </p:spPr>
      </p:pic>
      <p:pic>
        <p:nvPicPr>
          <p:cNvPr id="23556" name="Picture 4" descr="www.glitterjoy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580112" y="5013176"/>
            <a:ext cx="2238375" cy="50482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zoom dir="in"/>
    <p:sndAc>
      <p:stSnd>
        <p:snd r:embed="rId2" name="SEMINO ROSSI - SON TODAS BELLAS  (Vals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8208912" cy="5688632"/>
          </a:xfrm>
          <a:prstGeom prst="rect">
            <a:avLst/>
          </a:prstGeom>
        </p:spPr>
      </p:pic>
      <p:pic>
        <p:nvPicPr>
          <p:cNvPr id="4099" name="Picture 3" descr="C:\Users\Usuario\Desktop\descargas\zzzzzzzzMARCOS\marcos gordos guapos ya\c58d2340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13" name="Picture 1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5517232"/>
            <a:ext cx="5105400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074" name="Picture 2" descr="C:\Users\Usuario\Desktop\descargas\zzzzzzzzMARCOS\marcos gordos guapos ya\43f346af82_796821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661248"/>
            <a:ext cx="5105400" cy="3048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43f346af82_796821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581128"/>
            <a:ext cx="2743200" cy="209550"/>
          </a:xfrm>
          <a:prstGeom prst="rect">
            <a:avLst/>
          </a:prstGeom>
          <a:noFill/>
        </p:spPr>
      </p:pic>
      <p:pic>
        <p:nvPicPr>
          <p:cNvPr id="25604" name="Picture 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581128"/>
            <a:ext cx="2990850" cy="238125"/>
          </a:xfrm>
          <a:prstGeom prst="rect">
            <a:avLst/>
          </a:prstGeom>
          <a:noFill/>
        </p:spPr>
      </p:pic>
      <p:pic>
        <p:nvPicPr>
          <p:cNvPr id="25606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9712" y="4941168"/>
            <a:ext cx="4600575" cy="209550"/>
          </a:xfrm>
          <a:prstGeom prst="rect">
            <a:avLst/>
          </a:prstGeom>
          <a:noFill/>
        </p:spPr>
      </p:pic>
    </p:spTree>
  </p:cSld>
  <p:clrMapOvr>
    <a:masterClrMapping/>
  </p:clrMapOvr>
  <p:transition advTm="17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43f346af82_796821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941168"/>
            <a:ext cx="40576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  <p:pic>
        <p:nvPicPr>
          <p:cNvPr id="2050" name="Picture 2" descr="C:\Users\Usuario\Desktop\descargas\zzzzzzzzMARCOS\marcos gordos guapos ya\3bfc185760_815425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877272"/>
            <a:ext cx="430530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  <p:pic>
        <p:nvPicPr>
          <p:cNvPr id="5122" name="Picture 2" descr="C:\Users\Usuario\Desktop\descargas\zzzzzzzzMARCOS\marcos gordos guapos ya\f49f6b6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373216"/>
            <a:ext cx="5019675" cy="247650"/>
          </a:xfrm>
          <a:prstGeom prst="rect">
            <a:avLst/>
          </a:prstGeom>
          <a:noFill/>
        </p:spPr>
      </p:pic>
      <p:pic>
        <p:nvPicPr>
          <p:cNvPr id="5128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733256"/>
            <a:ext cx="3733800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00592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5445224"/>
            <a:ext cx="40576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esktop\descarga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060848"/>
            <a:ext cx="1560189" cy="3893418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293096"/>
            <a:ext cx="346710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d8e4a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338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157192"/>
            <a:ext cx="6029325" cy="295275"/>
          </a:xfrm>
          <a:prstGeom prst="rect">
            <a:avLst/>
          </a:prstGeom>
          <a:noFill/>
        </p:spPr>
      </p:pic>
      <p:pic>
        <p:nvPicPr>
          <p:cNvPr id="14340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589240"/>
            <a:ext cx="1990725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descargas\fotografias muy guapas\d83d4b73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esktop\descargas\PNG NUEVO\MUJERES\9ff7186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836712"/>
            <a:ext cx="2671192" cy="5169768"/>
          </a:xfrm>
          <a:prstGeom prst="rect">
            <a:avLst/>
          </a:prstGeom>
          <a:noFill/>
        </p:spPr>
      </p:pic>
      <p:pic>
        <p:nvPicPr>
          <p:cNvPr id="615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5301208"/>
            <a:ext cx="4362450" cy="27622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 spokes="2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esktop\descargas\fotografias muy guapas\3dd5fa9c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4" name="Picture 6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661248"/>
            <a:ext cx="4448175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descargas\fotografias muy guapas\52339814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5157192"/>
            <a:ext cx="6619875" cy="247650"/>
          </a:xfrm>
          <a:prstGeom prst="rect">
            <a:avLst/>
          </a:prstGeom>
          <a:noFill/>
        </p:spPr>
      </p:pic>
      <p:pic>
        <p:nvPicPr>
          <p:cNvPr id="8198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589240"/>
            <a:ext cx="4314825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strip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descargas\fotografias muy guapas\9bde95f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589240"/>
            <a:ext cx="40576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FOTOS GIFS\349e6ff6574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424936" cy="685800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zzzzzzzzMARCOS\marcos gordos guapos ya\3bfc185760_815425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733256"/>
            <a:ext cx="430530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f49f6b6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373216"/>
            <a:ext cx="5019675" cy="247650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733256"/>
            <a:ext cx="3733800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fotografias muy guapas\9bde95f7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5589240"/>
            <a:ext cx="40576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plit orient="vert"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2060848"/>
            <a:ext cx="1560189" cy="3893418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4293096"/>
            <a:ext cx="3467100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pull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d8e4a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157192"/>
            <a:ext cx="6029325" cy="295275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5589240"/>
            <a:ext cx="1990725" cy="26670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80920" cy="5904656"/>
          </a:xfrm>
          <a:prstGeom prst="rect">
            <a:avLst/>
          </a:prstGeom>
        </p:spPr>
      </p:pic>
      <p:pic>
        <p:nvPicPr>
          <p:cNvPr id="5" name="Picture 2" descr="C:\Users\Usuario\Desktop\descargas\zzzzzzzzMARCOS\marcos gordos guapos ya\43f346af82_796821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941168"/>
            <a:ext cx="4057650" cy="257176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esktop\descargas\FOTOS GIFS\349e6ff65745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424936" cy="6858000"/>
          </a:xfrm>
          <a:prstGeom prst="rect">
            <a:avLst/>
          </a:prstGeom>
          <a:noFill/>
        </p:spPr>
      </p:pic>
      <p:pic>
        <p:nvPicPr>
          <p:cNvPr id="3" name="Picture 2" descr="C:\Users\Usuario\Desktop\descargas\zzzzzzzzMARCOS\marcos gordos guapos ya\3bfc185760_81542598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5733256"/>
            <a:ext cx="4305300" cy="2190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904656"/>
          </a:xfrm>
          <a:prstGeom prst="rect">
            <a:avLst/>
          </a:prstGeom>
        </p:spPr>
      </p:pic>
      <p:pic>
        <p:nvPicPr>
          <p:cNvPr id="3" name="Picture 2" descr="C:\Users\Usuario\Desktop\descargas\zzzzzzzzMARCOS\marcos gordos guapos ya\f49f6b66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5373216"/>
            <a:ext cx="5019675" cy="247650"/>
          </a:xfrm>
          <a:prstGeom prst="rect">
            <a:avLst/>
          </a:prstGeom>
          <a:noFill/>
        </p:spPr>
      </p:pic>
      <p:pic>
        <p:nvPicPr>
          <p:cNvPr id="5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733256"/>
            <a:ext cx="3733800" cy="28575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pull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40</Words>
  <Application>Microsoft Office PowerPoint</Application>
  <PresentationFormat>Presentación en pantalla (4:3)</PresentationFormat>
  <Paragraphs>15</Paragraphs>
  <Slides>23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26</cp:revision>
  <dcterms:created xsi:type="dcterms:W3CDTF">2013-10-20T10:59:41Z</dcterms:created>
  <dcterms:modified xsi:type="dcterms:W3CDTF">2013-10-21T18:48:20Z</dcterms:modified>
</cp:coreProperties>
</file>