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4" r:id="rId11"/>
    <p:sldId id="267" r:id="rId12"/>
  </p:sldIdLst>
  <p:sldSz cx="9144000" cy="5143500" type="screen16x9"/>
  <p:notesSz cx="6858000" cy="9144000"/>
  <p:embeddedFontLst>
    <p:embeddedFont>
      <p:font typeface="Comic Sans MS" pitchFamily="66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Kristen ITC" pitchFamily="66" charset="0"/>
      <p:regular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aVpj29U/yBwqYZu8P+kJA==" hashData="OfeoTaxsncBIX73Wx7Ns1+x4h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5"/>
    <a:srgbClr val="FFFF61"/>
    <a:srgbClr val="CC0000"/>
    <a:srgbClr val="48000E"/>
    <a:srgbClr val="441918"/>
    <a:srgbClr val="46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1840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776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8108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65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05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0767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879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330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5050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0274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187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FF9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3087D-5CBA-4346-8CC8-BA58752409BE}" type="datetimeFigureOut">
              <a:rPr lang="es-ES" smtClean="0"/>
              <a:t>24/11/2022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D314A-04D7-4139-848C-5B77D38AA05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1299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2.wdp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10" Type="http://schemas.openxmlformats.org/officeDocument/2006/relationships/image" Target="../media/image18.png"/><Relationship Id="rId4" Type="http://schemas.openxmlformats.org/officeDocument/2006/relationships/image" Target="../media/image12.jp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0.jpg"/><Relationship Id="rId7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2.jpg"/><Relationship Id="rId7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15.png"/><Relationship Id="rId3" Type="http://schemas.microsoft.com/office/2007/relationships/hdphoto" Target="../media/hdphoto2.wdp"/><Relationship Id="rId7" Type="http://schemas.openxmlformats.org/officeDocument/2006/relationships/image" Target="../media/image26.jpg"/><Relationship Id="rId12" Type="http://schemas.openxmlformats.org/officeDocument/2006/relationships/image" Target="../media/image31.jpg"/><Relationship Id="rId2" Type="http://schemas.openxmlformats.org/officeDocument/2006/relationships/image" Target="../media/image11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11" Type="http://schemas.openxmlformats.org/officeDocument/2006/relationships/image" Target="../media/image30.jpg"/><Relationship Id="rId5" Type="http://schemas.openxmlformats.org/officeDocument/2006/relationships/image" Target="../media/image24.jpg"/><Relationship Id="rId15" Type="http://schemas.openxmlformats.org/officeDocument/2006/relationships/image" Target="../media/image17.png"/><Relationship Id="rId10" Type="http://schemas.openxmlformats.org/officeDocument/2006/relationships/image" Target="../media/image29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Relationship Id="rId1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2.wdp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10" Type="http://schemas.openxmlformats.org/officeDocument/2006/relationships/image" Target="../media/image18.png"/><Relationship Id="rId4" Type="http://schemas.openxmlformats.org/officeDocument/2006/relationships/image" Target="../media/image32.jp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2.wdp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10" Type="http://schemas.openxmlformats.org/officeDocument/2006/relationships/image" Target="../media/image18.png"/><Relationship Id="rId4" Type="http://schemas.openxmlformats.org/officeDocument/2006/relationships/image" Target="../media/image35.jp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9.jpg"/><Relationship Id="rId7" Type="http://schemas.openxmlformats.org/officeDocument/2006/relationships/image" Target="../media/image18.png"/><Relationship Id="rId12" Type="http://schemas.openxmlformats.org/officeDocument/2006/relationships/image" Target="../media/image1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40.jpg"/><Relationship Id="rId9" Type="http://schemas.openxmlformats.org/officeDocument/2006/relationships/image" Target="../media/image4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3" Type="http://schemas.microsoft.com/office/2007/relationships/hdphoto" Target="../media/hdphoto3.wdp"/><Relationship Id="rId7" Type="http://schemas.openxmlformats.org/officeDocument/2006/relationships/image" Target="../media/image46.png"/><Relationship Id="rId12" Type="http://schemas.openxmlformats.org/officeDocument/2006/relationships/image" Target="../media/image4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11" Type="http://schemas.microsoft.com/office/2007/relationships/hdphoto" Target="../media/hdphoto6.wdp"/><Relationship Id="rId5" Type="http://schemas.microsoft.com/office/2007/relationships/hdphoto" Target="../media/hdphoto4.wdp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microsoft.com/office/2007/relationships/hdphoto" Target="../media/hdphoto5.wdp"/><Relationship Id="rId1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44260"/>
            <a:ext cx="3168352" cy="415133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7" t="11091" r="9500" b="11414"/>
          <a:stretch/>
        </p:blipFill>
        <p:spPr>
          <a:xfrm>
            <a:off x="2699792" y="195487"/>
            <a:ext cx="3600450" cy="44644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7537" flipH="1">
            <a:off x="5654660" y="639964"/>
            <a:ext cx="1504294" cy="30181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-23498"/>
            <a:ext cx="3456385" cy="53601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8892">
            <a:off x="1364024" y="530993"/>
            <a:ext cx="1908236" cy="29003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32" y="2931789"/>
            <a:ext cx="3517035" cy="203690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40310"/>
            <a:ext cx="3888432" cy="14283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905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2000">
        <p14:flythrough/>
        <p:sndAc>
          <p:stSnd>
            <p:snd r:embed="rId2" name="sola.wav"/>
          </p:stSnd>
        </p:sndAc>
      </p:transition>
    </mc:Choice>
    <mc:Fallback xmlns="">
      <p:transition spd="slow" advClick="0" advTm="12000">
        <p:fade/>
        <p:sndAc>
          <p:stSnd>
            <p:snd r:embed="rId9" name="s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1402945" y="987574"/>
            <a:ext cx="2736304" cy="339899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59" r="9723" b="34046"/>
          <a:stretch/>
        </p:blipFill>
        <p:spPr>
          <a:xfrm>
            <a:off x="4355976" y="584218"/>
            <a:ext cx="4752072" cy="27363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37" y="339502"/>
            <a:ext cx="3802923" cy="460851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57746">
            <a:off x="4197339" y="2569426"/>
            <a:ext cx="2617215" cy="25717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366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14:flythrough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7 Elipse"/>
          <p:cNvSpPr/>
          <p:nvPr/>
        </p:nvSpPr>
        <p:spPr>
          <a:xfrm>
            <a:off x="4716016" y="236679"/>
            <a:ext cx="3384376" cy="456732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681014" y="236678"/>
            <a:ext cx="3398130" cy="453019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732971" y="270243"/>
            <a:ext cx="3398130" cy="4533756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34" y="46487"/>
            <a:ext cx="4199500" cy="50970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339752" y="3670743"/>
            <a:ext cx="28861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El amor tiene una barca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el amor tiene una barca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que me lleva </a:t>
            </a:r>
            <a:endParaRPr lang="es-ES" sz="1400" dirty="0" smtClean="0">
              <a:solidFill>
                <a:srgbClr val="FFFF99"/>
              </a:solidFill>
              <a:latin typeface="Comic Sans MS" pitchFamily="66" charset="0"/>
            </a:endParaRPr>
          </a:p>
          <a:p>
            <a:pPr algn="ctr"/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hasta </a:t>
            </a:r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el </a:t>
            </a:r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dolor.</a:t>
            </a:r>
            <a:endParaRPr lang="es-ES" sz="1400" dirty="0">
              <a:solidFill>
                <a:srgbClr val="FFFF99"/>
              </a:solidFill>
              <a:latin typeface="Comic Sans MS" pitchFamily="66" charset="0"/>
            </a:endParaRPr>
          </a:p>
        </p:txBody>
      </p:sp>
      <p:pic>
        <p:nvPicPr>
          <p:cNvPr id="24" name="23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12" y="4515966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1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3000">
        <p:wipe/>
      </p:transition>
    </mc:Choice>
    <mc:Fallback xmlns="">
      <p:transition spd="slow" advClick="0" advTm="4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3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4716016" y="339502"/>
            <a:ext cx="3240359" cy="446449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681672" y="339503"/>
            <a:ext cx="3274703" cy="446449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34" y="-2035"/>
            <a:ext cx="4180152" cy="5145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737282" y="3511860"/>
            <a:ext cx="24350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rgbClr val="FFFF99"/>
                </a:solidFill>
                <a:latin typeface="Comic Sans MS" pitchFamily="66" charset="0"/>
              </a:rPr>
              <a:t>Sola</a:t>
            </a:r>
          </a:p>
          <a:p>
            <a:pPr algn="ctr"/>
            <a:r>
              <a:rPr lang="es-ES" sz="1600" dirty="0">
                <a:solidFill>
                  <a:srgbClr val="FFFF99"/>
                </a:solidFill>
                <a:latin typeface="Comic Sans MS" pitchFamily="66" charset="0"/>
              </a:rPr>
              <a:t>Sola con mi pena</a:t>
            </a:r>
          </a:p>
          <a:p>
            <a:pPr algn="ctr"/>
            <a:r>
              <a:rPr lang="es-ES" sz="1600" dirty="0">
                <a:solidFill>
                  <a:srgbClr val="FFFF99"/>
                </a:solidFill>
                <a:latin typeface="Comic Sans MS" pitchFamily="66" charset="0"/>
              </a:rPr>
              <a:t>sola, triste y sola</a:t>
            </a:r>
          </a:p>
          <a:p>
            <a:pPr algn="ctr"/>
            <a:r>
              <a:rPr lang="es-ES" sz="1600" dirty="0">
                <a:solidFill>
                  <a:srgbClr val="FFFF99"/>
                </a:solidFill>
                <a:latin typeface="Comic Sans MS" pitchFamily="66" charset="0"/>
              </a:rPr>
              <a:t>sola con mi pena</a:t>
            </a:r>
          </a:p>
          <a:p>
            <a:pPr algn="ctr"/>
            <a:r>
              <a:rPr lang="es-ES" sz="1600" dirty="0">
                <a:solidFill>
                  <a:srgbClr val="FFFF99"/>
                </a:solidFill>
                <a:latin typeface="Comic Sans MS" pitchFamily="66" charset="0"/>
              </a:rPr>
              <a:t>con mi pena </a:t>
            </a:r>
            <a:r>
              <a:rPr lang="es-ES" sz="1600" dirty="0" smtClean="0">
                <a:solidFill>
                  <a:srgbClr val="FFFF99"/>
                </a:solidFill>
                <a:latin typeface="Comic Sans MS" pitchFamily="66" charset="0"/>
              </a:rPr>
              <a:t>sola.</a:t>
            </a:r>
            <a:endParaRPr lang="es-ES" sz="1600" dirty="0">
              <a:solidFill>
                <a:srgbClr val="FFFF99"/>
              </a:solidFill>
              <a:latin typeface="Comic Sans MS" pitchFamily="66" charset="0"/>
            </a:endParaRP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12" y="4515966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06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000">
        <p:wipe/>
      </p:transition>
    </mc:Choice>
    <mc:Fallback xmlns="">
      <p:transition spd="slow" advClick="0" advTm="2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9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4644008" y="339502"/>
            <a:ext cx="3312368" cy="447821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652063" y="195486"/>
            <a:ext cx="3312368" cy="4622228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-2035"/>
            <a:ext cx="3960440" cy="52380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713018" y="3359443"/>
            <a:ext cx="2286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con mi pena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triste y sola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en mi amargura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triste y sola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sola, sola, </a:t>
            </a:r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sola.</a:t>
            </a:r>
            <a:endParaRPr lang="es-ES" sz="1400" dirty="0">
              <a:solidFill>
                <a:srgbClr val="FFFF99"/>
              </a:solidFill>
              <a:latin typeface="Comic Sans MS" pitchFamily="66" charset="0"/>
            </a:endParaRP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559" y="4564418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35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wipe/>
      </p:transition>
    </mc:Choice>
    <mc:Fallback xmlns="">
      <p:transition spd="slow" advClick="0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4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9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3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Elipse"/>
          <p:cNvSpPr/>
          <p:nvPr/>
        </p:nvSpPr>
        <p:spPr>
          <a:xfrm>
            <a:off x="4645668" y="339502"/>
            <a:ext cx="3312368" cy="4392488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548122" y="393509"/>
            <a:ext cx="3418320" cy="428447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548122" y="429513"/>
            <a:ext cx="3615579" cy="4212466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548122" y="363002"/>
            <a:ext cx="3615579" cy="4368988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602107" y="415504"/>
            <a:ext cx="3507607" cy="4262479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548122" y="363002"/>
            <a:ext cx="3694004" cy="4314981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571706" y="393509"/>
            <a:ext cx="3568409" cy="4338481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4548122" y="393508"/>
            <a:ext cx="3694004" cy="4338481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48122" y="339503"/>
            <a:ext cx="3694004" cy="4338480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34" y="-2035"/>
            <a:ext cx="4232498" cy="5202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12" y="4515966"/>
            <a:ext cx="981375" cy="36003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627784" y="3907080"/>
            <a:ext cx="252422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Pena y melancolía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que viven en mi habitación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son las únicas amigas </a:t>
            </a:r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mías.</a:t>
            </a:r>
            <a:endParaRPr lang="es-ES" sz="1400" dirty="0">
              <a:solidFill>
                <a:srgbClr val="FFFF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18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8000">
        <p:wipe/>
      </p:transition>
    </mc:Choice>
    <mc:Fallback xmlns="">
      <p:transition spd="slow" advClick="0" advTm="4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2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1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41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6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76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36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66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animBg="1"/>
      <p:bldP spid="15" grpId="0" animBg="1"/>
      <p:bldP spid="7" grpId="0" animBg="1"/>
      <p:bldP spid="18" grpId="0" animBg="1"/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619384" y="3744279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Sola, sola con mi pena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sola, triste y sola , 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con mi pena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con mi pena sola</a:t>
            </a:r>
          </a:p>
        </p:txBody>
      </p:sp>
      <p:sp>
        <p:nvSpPr>
          <p:cNvPr id="4" name="3 Elipse"/>
          <p:cNvSpPr/>
          <p:nvPr/>
        </p:nvSpPr>
        <p:spPr>
          <a:xfrm>
            <a:off x="4644008" y="361848"/>
            <a:ext cx="3384376" cy="429813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645313" y="361848"/>
            <a:ext cx="3384376" cy="4298134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4573957" y="361848"/>
            <a:ext cx="3527087" cy="4298134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34" y="-2035"/>
            <a:ext cx="4180152" cy="5202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723" y="4518366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00">
        <p:wipe/>
      </p:transition>
    </mc:Choice>
    <mc:Fallback xmlns="">
      <p:transition spd="slow" advClick="0" advTm="21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1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3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CuadroTexto"/>
          <p:cNvSpPr txBox="1"/>
          <p:nvPr/>
        </p:nvSpPr>
        <p:spPr>
          <a:xfrm>
            <a:off x="2872853" y="3419003"/>
            <a:ext cx="18229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</a:t>
            </a:r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,</a:t>
            </a:r>
          </a:p>
          <a:p>
            <a:pPr algn="ctr"/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 </a:t>
            </a:r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con mi pena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triste y sola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en mi amargura</a:t>
            </a:r>
          </a:p>
          <a:p>
            <a:pPr algn="ctr"/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sola triste y sola , </a:t>
            </a:r>
            <a:endParaRPr lang="es-ES" sz="1400" dirty="0" smtClean="0">
              <a:solidFill>
                <a:srgbClr val="FFFF99"/>
              </a:solidFill>
              <a:latin typeface="Comic Sans MS" pitchFamily="66" charset="0"/>
            </a:endParaRPr>
          </a:p>
          <a:p>
            <a:pPr algn="ctr"/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sola</a:t>
            </a:r>
            <a:r>
              <a:rPr lang="es-ES" sz="1400" dirty="0">
                <a:solidFill>
                  <a:srgbClr val="FFFF99"/>
                </a:solidFill>
                <a:latin typeface="Comic Sans MS" pitchFamily="66" charset="0"/>
              </a:rPr>
              <a:t>, sola, </a:t>
            </a:r>
            <a:r>
              <a:rPr lang="es-ES" sz="1400" dirty="0" smtClean="0">
                <a:solidFill>
                  <a:srgbClr val="FFFF99"/>
                </a:solidFill>
                <a:latin typeface="Comic Sans MS" pitchFamily="66" charset="0"/>
              </a:rPr>
              <a:t>sola.</a:t>
            </a:r>
            <a:endParaRPr lang="es-ES" sz="1400" dirty="0">
              <a:solidFill>
                <a:srgbClr val="FFFF99"/>
              </a:solidFill>
              <a:latin typeface="Comic Sans MS" pitchFamily="66" charset="0"/>
            </a:endParaRPr>
          </a:p>
        </p:txBody>
      </p:sp>
      <p:sp>
        <p:nvSpPr>
          <p:cNvPr id="5" name="4 Elipse"/>
          <p:cNvSpPr/>
          <p:nvPr/>
        </p:nvSpPr>
        <p:spPr>
          <a:xfrm>
            <a:off x="4682502" y="417544"/>
            <a:ext cx="3238700" cy="4242438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690205" y="339502"/>
            <a:ext cx="3238700" cy="4320479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82502" y="417543"/>
            <a:ext cx="3238700" cy="4242438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34" y="-2035"/>
            <a:ext cx="4088482" cy="5145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165255" y="-105059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12" y="4515966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wipe/>
      </p:transition>
    </mc:Choice>
    <mc:Fallback xmlns="">
      <p:transition spd="slow" advClick="0" advTm="3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4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9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1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4682502" y="417543"/>
            <a:ext cx="3238700" cy="424243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682502" y="434360"/>
            <a:ext cx="3238700" cy="424243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682502" y="417540"/>
            <a:ext cx="3238700" cy="4242437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5566"/>
            <a:ext cx="4227934" cy="42279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512" y="4515966"/>
            <a:ext cx="981375" cy="360039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4701849" y="378524"/>
            <a:ext cx="3238700" cy="4320474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82502" y="414061"/>
            <a:ext cx="3238700" cy="4242437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618" y="92358"/>
            <a:ext cx="4212468" cy="505114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1242">
            <a:off x="3055756" y="-6776"/>
            <a:ext cx="2645746" cy="37168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4238">
            <a:off x="7213667" y="2061489"/>
            <a:ext cx="1700643" cy="31946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286" y="4558175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889582"/>
      </p:ext>
    </p:extLst>
  </p:cSld>
  <p:clrMapOvr>
    <a:masterClrMapping/>
  </p:clrMapOvr>
  <p:transition spd="slow" advClick="0" advTm="3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" y="4120966"/>
            <a:ext cx="3441855" cy="6339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79" y="531638"/>
            <a:ext cx="3742634" cy="3663393"/>
          </a:xfrm>
          <a:prstGeom prst="rect">
            <a:avLst/>
          </a:prstGeom>
        </p:spPr>
      </p:pic>
      <p:sp>
        <p:nvSpPr>
          <p:cNvPr id="24" name="23 Elipse"/>
          <p:cNvSpPr/>
          <p:nvPr/>
        </p:nvSpPr>
        <p:spPr>
          <a:xfrm>
            <a:off x="4860032" y="864423"/>
            <a:ext cx="3012038" cy="2931463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932" y="531638"/>
            <a:ext cx="3972238" cy="373305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3898" flipH="1">
            <a:off x="7349792" y="226201"/>
            <a:ext cx="1416406" cy="19956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9695">
            <a:off x="4135108" y="2572950"/>
            <a:ext cx="1257274" cy="18515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51" y="4069154"/>
            <a:ext cx="4399017" cy="95086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770" y="4595873"/>
            <a:ext cx="3858449" cy="57853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90995">
            <a:off x="4746743" y="1044024"/>
            <a:ext cx="981375" cy="36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08758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Microsoft Office PowerPoint</Application>
  <PresentationFormat>Presentación en pantalla (16:9)</PresentationFormat>
  <Paragraphs>31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Comic Sans MS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38</cp:revision>
  <dcterms:created xsi:type="dcterms:W3CDTF">2022-10-10T19:43:39Z</dcterms:created>
  <dcterms:modified xsi:type="dcterms:W3CDTF">2022-11-24T20:32:53Z</dcterms:modified>
</cp:coreProperties>
</file>