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93" r:id="rId4"/>
    <p:sldId id="276" r:id="rId5"/>
    <p:sldId id="265" r:id="rId6"/>
    <p:sldId id="267" r:id="rId7"/>
    <p:sldId id="290" r:id="rId8"/>
    <p:sldId id="256" r:id="rId9"/>
    <p:sldId id="261" r:id="rId10"/>
    <p:sldId id="258" r:id="rId11"/>
    <p:sldId id="280" r:id="rId12"/>
    <p:sldId id="284" r:id="rId13"/>
    <p:sldId id="295" r:id="rId14"/>
    <p:sldId id="289" r:id="rId15"/>
    <p:sldId id="294" r:id="rId16"/>
    <p:sldId id="288" r:id="rId17"/>
    <p:sldId id="296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5aJUwxHrZQ8D82MF3IAyw" hashData="MWATK+bdqpbT9QAMA1bs9PK6Jh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5B3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1591" autoAdjust="0"/>
    <p:restoredTop sz="94671" autoAdjust="0"/>
  </p:normalViewPr>
  <p:slideViewPr>
    <p:cSldViewPr>
      <p:cViewPr>
        <p:scale>
          <a:sx n="51" d="100"/>
          <a:sy n="51" d="100"/>
        </p:scale>
        <p:origin x="-1182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C12BA-811A-489E-8BDE-690E696EF2C6}" type="datetimeFigureOut">
              <a:rPr lang="es-ES" smtClean="0"/>
              <a:pPr/>
              <a:t>21/01/2016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D404B-5FA1-44CD-B412-A5232CD63C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8436" name="Picture 4" descr="http://www.freejpg.com.ar/asset/900/84/84ad/F100004759.jpg"/>
          <p:cNvPicPr>
            <a:picLocks noChangeAspect="1" noChangeArrowheads="1"/>
          </p:cNvPicPr>
          <p:nvPr/>
        </p:nvPicPr>
        <p:blipFill>
          <a:blip r:embed="rId3"/>
          <a:srcRect l="10323"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9" name="8 Imagen" descr="mujer-triste1.jpg"/>
          <p:cNvPicPr>
            <a:picLocks noChangeAspect="1"/>
          </p:cNvPicPr>
          <p:nvPr/>
        </p:nvPicPr>
        <p:blipFill>
          <a:blip r:embed="rId4"/>
          <a:srcRect b="7291"/>
          <a:stretch>
            <a:fillRect/>
          </a:stretch>
        </p:blipFill>
        <p:spPr>
          <a:xfrm flipH="1">
            <a:off x="-1" y="0"/>
            <a:ext cx="9144001" cy="6858000"/>
          </a:xfrm>
          <a:prstGeom prst="rect">
            <a:avLst/>
          </a:prstGeom>
        </p:spPr>
      </p:pic>
      <p:pic>
        <p:nvPicPr>
          <p:cNvPr id="12" name="Picture 8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7643834" y="6143644"/>
            <a:ext cx="1076355" cy="347431"/>
          </a:xfrm>
          <a:prstGeom prst="rect">
            <a:avLst/>
          </a:prstGeom>
          <a:noFill/>
        </p:spPr>
      </p:pic>
      <p:pic>
        <p:nvPicPr>
          <p:cNvPr id="20482" name="Picture 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357158" y="6143644"/>
            <a:ext cx="3143240" cy="500042"/>
          </a:xfrm>
          <a:prstGeom prst="rect">
            <a:avLst/>
          </a:prstGeom>
          <a:noFill/>
        </p:spPr>
      </p:pic>
      <p:pic>
        <p:nvPicPr>
          <p:cNvPr id="18440" name="Picture 8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C5B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357554" y="1000108"/>
            <a:ext cx="3295650" cy="1323975"/>
          </a:xfrm>
          <a:prstGeom prst="rect">
            <a:avLst/>
          </a:prstGeom>
          <a:noFill/>
        </p:spPr>
      </p:pic>
      <p:pic>
        <p:nvPicPr>
          <p:cNvPr id="18442" name="Picture 10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FFC5B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428992" y="0"/>
            <a:ext cx="1343025" cy="1276350"/>
          </a:xfrm>
          <a:prstGeom prst="rect">
            <a:avLst/>
          </a:prstGeom>
          <a:noFill/>
        </p:spPr>
      </p:pic>
      <p:pic>
        <p:nvPicPr>
          <p:cNvPr id="18444" name="Picture 12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FFC5B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572000" y="0"/>
            <a:ext cx="1885950" cy="1266826"/>
          </a:xfrm>
          <a:prstGeom prst="rect">
            <a:avLst/>
          </a:prstGeom>
          <a:noFill/>
        </p:spPr>
      </p:pic>
      <p:pic>
        <p:nvPicPr>
          <p:cNvPr id="18446" name="Picture 14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6072198" y="5715016"/>
            <a:ext cx="2809875" cy="466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>
        <p:snd r:embed="rId2" name="Gian Marco Zignago - Si me ten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6" name="Picture 4" descr="http://img2.panamericana.pe/slideshow/14045879869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466" y="0"/>
            <a:ext cx="9215466" cy="6858000"/>
          </a:xfrm>
          <a:prstGeom prst="rect">
            <a:avLst/>
          </a:prstGeom>
          <a:noFill/>
        </p:spPr>
      </p:pic>
      <p:pic>
        <p:nvPicPr>
          <p:cNvPr id="6" name="Picture 2" descr="http://us.emedemujer.com/wp-content/uploads/sites/3/2015/01/1781803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6470" y="0"/>
            <a:ext cx="9210470" cy="6858000"/>
          </a:xfrm>
          <a:prstGeom prst="rect">
            <a:avLst/>
          </a:prstGeom>
          <a:noFill/>
        </p:spPr>
      </p:pic>
      <p:pic>
        <p:nvPicPr>
          <p:cNvPr id="8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28596" y="6143644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386" name="Picture 2" descr="http://www.ojodigital.com/foro/attachments/paisajes/146085d1380557195-dia-nuevo-vida-nueva-amanecer_silueta_2.jpg"/>
          <p:cNvPicPr>
            <a:picLocks noChangeAspect="1" noChangeArrowheads="1"/>
          </p:cNvPicPr>
          <p:nvPr/>
        </p:nvPicPr>
        <p:blipFill>
          <a:blip r:embed="rId2"/>
          <a:srcRect l="16398" t="8537" r="4668" b="1707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6 Imagen" descr="bu8ionf1.jpg"/>
          <p:cNvPicPr>
            <a:picLocks noChangeAspect="1"/>
          </p:cNvPicPr>
          <p:nvPr/>
        </p:nvPicPr>
        <p:blipFill>
          <a:blip r:embed="rId3"/>
          <a:srcRect b="62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57158" y="6000768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0214111033-amor-story-top.jpg"/>
          <p:cNvPicPr>
            <a:picLocks noChangeAspect="1"/>
          </p:cNvPicPr>
          <p:nvPr/>
        </p:nvPicPr>
        <p:blipFill>
          <a:blip r:embed="rId2"/>
          <a:srcRect b="4054"/>
          <a:stretch>
            <a:fillRect/>
          </a:stretch>
        </p:blipFill>
        <p:spPr>
          <a:xfrm>
            <a:off x="0" y="785794"/>
            <a:ext cx="9144000" cy="5072098"/>
          </a:xfrm>
          <a:prstGeom prst="rect">
            <a:avLst/>
          </a:prstGeom>
        </p:spPr>
      </p:pic>
      <p:pic>
        <p:nvPicPr>
          <p:cNvPr id="4" name="3 Imagen" descr="lagrima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639049" y="6067674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715531.jpg"/>
          <p:cNvPicPr>
            <a:picLocks noChangeAspect="1"/>
          </p:cNvPicPr>
          <p:nvPr/>
        </p:nvPicPr>
        <p:blipFill>
          <a:blip r:embed="rId2"/>
          <a:srcRect b="3719"/>
          <a:stretch>
            <a:fillRect/>
          </a:stretch>
        </p:blipFill>
        <p:spPr>
          <a:xfrm>
            <a:off x="0" y="33162"/>
            <a:ext cx="9144000" cy="6824838"/>
          </a:xfrm>
          <a:prstGeom prst="rect">
            <a:avLst/>
          </a:prstGeom>
        </p:spPr>
      </p:pic>
      <p:pic>
        <p:nvPicPr>
          <p:cNvPr id="5" name="4 Imagen" descr="klb0y55eq0irke2pl6a.jpg"/>
          <p:cNvPicPr>
            <a:picLocks noChangeAspect="1"/>
          </p:cNvPicPr>
          <p:nvPr/>
        </p:nvPicPr>
        <p:blipFill>
          <a:blip r:embed="rId3"/>
          <a:srcRect b="483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00034" y="6215082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 descr="https://www.perfectmindperfectbody.com/wp-content/uploads/2015/05/Are-You-Tough-To-Date-Youre-Probably-A-First-Born-1200x800.jpg"/>
          <p:cNvSpPr>
            <a:spLocks noChangeAspect="1" noChangeArrowheads="1"/>
          </p:cNvSpPr>
          <p:nvPr/>
        </p:nvSpPr>
        <p:spPr bwMode="auto">
          <a:xfrm>
            <a:off x="155575" y="-2811463"/>
            <a:ext cx="8782050" cy="58578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48" name="AutoShape 4" descr="https://www.perfectmindperfectbody.com/wp-content/uploads/2015/05/Are-You-Tough-To-Date-Youre-Probably-A-First-Born-1200x800.jpg"/>
          <p:cNvSpPr>
            <a:spLocks noChangeAspect="1" noChangeArrowheads="1"/>
          </p:cNvSpPr>
          <p:nvPr/>
        </p:nvSpPr>
        <p:spPr bwMode="auto">
          <a:xfrm>
            <a:off x="155575" y="-2811463"/>
            <a:ext cx="8782050" cy="58578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2" name="AutoShape 8" descr="https://www.perfectmindperfectbody.com/wp-content/uploads/2015/05/Are-You-Tough-To-Date-Youre-Probably-A-First-Born-1200x800.jpg"/>
          <p:cNvSpPr>
            <a:spLocks noChangeAspect="1" noChangeArrowheads="1"/>
          </p:cNvSpPr>
          <p:nvPr/>
        </p:nvSpPr>
        <p:spPr bwMode="auto">
          <a:xfrm>
            <a:off x="155575" y="-2811463"/>
            <a:ext cx="8782050" cy="58578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4" name="AutoShape 10" descr="https://www.perfectmindperfectbody.com/wp-content/uploads/2015/05/Are-You-Tough-To-Date-Youre-Probably-A-First-Born-1200x800.jpg"/>
          <p:cNvSpPr>
            <a:spLocks noChangeAspect="1" noChangeArrowheads="1"/>
          </p:cNvSpPr>
          <p:nvPr/>
        </p:nvSpPr>
        <p:spPr bwMode="auto">
          <a:xfrm>
            <a:off x="5786446" y="-3038476"/>
            <a:ext cx="4552950" cy="3038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156" name="AutoShape 12" descr="https://www.perfectmindperfectbody.com/wp-content/uploads/2015/05/Are-You-Tough-To-Date-Youre-Probably-A-First-Born-1200x800.jpg"/>
          <p:cNvSpPr>
            <a:spLocks noChangeAspect="1" noChangeArrowheads="1"/>
          </p:cNvSpPr>
          <p:nvPr/>
        </p:nvSpPr>
        <p:spPr bwMode="auto">
          <a:xfrm>
            <a:off x="5786446" y="-3038476"/>
            <a:ext cx="4552950" cy="30384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58" name="Picture 14" descr="http://cdn.doutissima.com.br/wp-content/uploads/2014/10/como-resolver-problemas-de-relacionamen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0470" cy="6858000"/>
          </a:xfrm>
          <a:prstGeom prst="rect">
            <a:avLst/>
          </a:prstGeom>
          <a:noFill/>
        </p:spPr>
      </p:pic>
      <p:pic>
        <p:nvPicPr>
          <p:cNvPr id="11" name="10 Imagen" descr="la tristeza que no puedes manejar.jpg"/>
          <p:cNvPicPr>
            <a:picLocks noChangeAspect="1"/>
          </p:cNvPicPr>
          <p:nvPr/>
        </p:nvPicPr>
        <p:blipFill>
          <a:blip r:embed="rId3"/>
          <a:srcRect b="7291"/>
          <a:stretch>
            <a:fillRect/>
          </a:stretch>
        </p:blipFill>
        <p:spPr>
          <a:xfrm>
            <a:off x="0" y="0"/>
            <a:ext cx="9572660" cy="6858000"/>
          </a:xfrm>
          <a:prstGeom prst="rect">
            <a:avLst/>
          </a:prstGeom>
        </p:spPr>
      </p:pic>
      <p:pic>
        <p:nvPicPr>
          <p:cNvPr id="12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639049" y="6067674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7-llor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15106" cy="714238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4 Imagen" descr="dejando-de-llorar.jpg"/>
          <p:cNvPicPr>
            <a:picLocks noChangeAspect="1"/>
          </p:cNvPicPr>
          <p:nvPr/>
        </p:nvPicPr>
        <p:blipFill>
          <a:blip r:embed="rId3"/>
          <a:srcRect l="14063" r="14062"/>
          <a:stretch>
            <a:fillRect/>
          </a:stretch>
        </p:blipFill>
        <p:spPr>
          <a:xfrm>
            <a:off x="2928926" y="0"/>
            <a:ext cx="6572296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7639049" y="6067674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LF-75547210.jpg"/>
          <p:cNvPicPr>
            <a:picLocks noChangeAspect="1"/>
          </p:cNvPicPr>
          <p:nvPr/>
        </p:nvPicPr>
        <p:blipFill>
          <a:blip r:embed="rId2"/>
          <a:srcRect b="4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Picture 16" descr="http://www.meteoweb.eu/wp-content/uploads/2015/10/sess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9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-30000" contrast="40000"/>
          </a:blip>
          <a:srcRect/>
          <a:stretch>
            <a:fillRect/>
          </a:stretch>
        </p:blipFill>
        <p:spPr bwMode="auto">
          <a:xfrm>
            <a:off x="714348" y="6000768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presion-postparto.jpg"/>
          <p:cNvPicPr>
            <a:picLocks noChangeAspect="1"/>
          </p:cNvPicPr>
          <p:nvPr/>
        </p:nvPicPr>
        <p:blipFill>
          <a:blip r:embed="rId2"/>
          <a:srcRect b="6022"/>
          <a:stretch>
            <a:fillRect/>
          </a:stretch>
        </p:blipFill>
        <p:spPr>
          <a:xfrm>
            <a:off x="0" y="17790"/>
            <a:ext cx="9144000" cy="6840210"/>
          </a:xfrm>
          <a:prstGeom prst="rect">
            <a:avLst/>
          </a:prstGeom>
        </p:spPr>
      </p:pic>
      <p:pic>
        <p:nvPicPr>
          <p:cNvPr id="5" name="3 Marcador de contenido" descr="triste.jpg"/>
          <p:cNvPicPr>
            <a:picLocks noChangeAspect="1"/>
          </p:cNvPicPr>
          <p:nvPr/>
        </p:nvPicPr>
        <p:blipFill>
          <a:blip r:embed="rId3"/>
          <a:srcRect b="4166"/>
          <a:stretch>
            <a:fillRect/>
          </a:stretch>
        </p:blipFill>
        <p:spPr>
          <a:xfrm>
            <a:off x="-53578" y="0"/>
            <a:ext cx="9197578" cy="6858000"/>
          </a:xfrm>
          <a:prstGeom prst="rect">
            <a:avLst/>
          </a:prstGeom>
        </p:spPr>
      </p:pic>
      <p:pic>
        <p:nvPicPr>
          <p:cNvPr id="6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40000"/>
          </a:blip>
          <a:srcRect/>
          <a:stretch>
            <a:fillRect/>
          </a:stretch>
        </p:blipFill>
        <p:spPr bwMode="auto">
          <a:xfrm>
            <a:off x="7429520" y="6000768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EA-TULLIA-TE-EXTRANO_7.jpg"/>
          <p:cNvPicPr>
            <a:picLocks noChangeAspect="1"/>
          </p:cNvPicPr>
          <p:nvPr/>
        </p:nvPicPr>
        <p:blipFill>
          <a:blip r:embed="rId2"/>
          <a:srcRect b="5228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Elena_407.jpg"/>
          <p:cNvPicPr>
            <a:picLocks noChangeAspect="1"/>
          </p:cNvPicPr>
          <p:nvPr/>
        </p:nvPicPr>
        <p:blipFill>
          <a:blip r:embed="rId3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-30000" contrast="40000"/>
          </a:blip>
          <a:srcRect/>
          <a:stretch>
            <a:fillRect/>
          </a:stretch>
        </p:blipFill>
        <p:spPr bwMode="auto">
          <a:xfrm>
            <a:off x="2285984" y="6286520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rcRect b="729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3 Marcador de contenido" descr="Tears - नोर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500958" y="6143644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www.fondos7.net/wallpaper-original/wallpapers/tristeza-11116.jpg"/>
          <p:cNvPicPr>
            <a:picLocks noChangeAspect="1" noChangeArrowheads="1"/>
          </p:cNvPicPr>
          <p:nvPr/>
        </p:nvPicPr>
        <p:blipFill>
          <a:blip r:embed="rId2"/>
          <a:srcRect l="20000"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lh4.googleusercontent.com/-xE9DWb_rBIo/Vjxn01H0JAI/AAAAAAAABJI/HXqYY9MrJ9M/s1600/chang-trai-buon-that-tinh-tam-trang-co-don-%2B%252811%25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714348" y="6000768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 descr="https://i.ytimg.com/vi/5TIHPfx1j4g/maxresdefault.jpg"/>
          <p:cNvPicPr>
            <a:picLocks noChangeAspect="1" noChangeArrowheads="1"/>
          </p:cNvPicPr>
          <p:nvPr/>
        </p:nvPicPr>
        <p:blipFill>
          <a:blip r:embed="rId2"/>
          <a:srcRect l="12727" r="545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2" name="Picture 4" descr="http://www.lagacetasalta.com.ar/fotos/notas/2015/03/06/15110_201503060811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2106" cy="6858000"/>
          </a:xfrm>
          <a:prstGeom prst="rect">
            <a:avLst/>
          </a:prstGeom>
          <a:noFill/>
        </p:spPr>
      </p:pic>
      <p:pic>
        <p:nvPicPr>
          <p:cNvPr id="6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7072330" y="6286520"/>
            <a:ext cx="1076355" cy="34743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2" name="Picture 4" descr="http://40.media.tumblr.com/f353774975cbeeba7e21b00b3c073498/tumblr_neb2bgqhwF1tzogguo1_1280.jpg"/>
          <p:cNvPicPr>
            <a:picLocks noChangeAspect="1" noChangeArrowheads="1"/>
          </p:cNvPicPr>
          <p:nvPr/>
        </p:nvPicPr>
        <p:blipFill>
          <a:blip r:embed="rId2"/>
          <a:srcRect r="40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8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714348" y="6000768"/>
            <a:ext cx="1076355" cy="347431"/>
          </a:xfrm>
          <a:prstGeom prst="rect">
            <a:avLst/>
          </a:prstGeom>
          <a:noFill/>
        </p:spPr>
      </p:pic>
      <p:pic>
        <p:nvPicPr>
          <p:cNvPr id="8" name="Picture 4" descr="http://www.rougeframboise.com/wp-content/uploads/2014/03/montrez_des_remords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56" y="0"/>
            <a:ext cx="91132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uperar-ruptu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http://3.bp.blogspot.com/-sgRg4TyZqQ4/T6cVDI9sLJI/AAAAAAAAAF4/Bh0Gef_EXD0/s1600/Worlds_Apart_by_defying_gravity_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</p:spPr>
      </p:pic>
      <p:pic>
        <p:nvPicPr>
          <p:cNvPr id="6" name="Picture 8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714348" y="6000768"/>
            <a:ext cx="1076355" cy="347431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413097">
            <a:off x="1035666" y="4549905"/>
            <a:ext cx="2231925" cy="144366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500"/>
                            </p:stCondLst>
                            <p:childTnLst>
                              <p:par>
                                <p:cTn id="28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SI ME TENIAS-CANTA GIANMARC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-SI ME TENIAS-CANTA GIANMARCO-</Template>
  <TotalTime>0</TotalTime>
  <Words>29</Words>
  <Application>Microsoft Office PowerPoint</Application>
  <PresentationFormat>Presentación en pantalla (4:3)</PresentationFormat>
  <Paragraphs>3</Paragraphs>
  <Slides>16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-SI ME TENIAS-CANTA GIANMARCO-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2016-01-22T01:17:25Z</dcterms:created>
  <dcterms:modified xsi:type="dcterms:W3CDTF">2016-01-22T01:19:06Z</dcterms:modified>
</cp:coreProperties>
</file>