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2" r:id="rId3"/>
    <p:sldId id="283" r:id="rId4"/>
    <p:sldId id="275" r:id="rId5"/>
    <p:sldId id="266" r:id="rId6"/>
    <p:sldId id="257" r:id="rId7"/>
    <p:sldId id="278" r:id="rId8"/>
    <p:sldId id="259" r:id="rId9"/>
    <p:sldId id="265" r:id="rId10"/>
    <p:sldId id="260" r:id="rId11"/>
    <p:sldId id="280" r:id="rId12"/>
    <p:sldId id="258" r:id="rId13"/>
    <p:sldId id="281" r:id="rId14"/>
    <p:sldId id="279" r:id="rId15"/>
    <p:sldId id="263" r:id="rId16"/>
    <p:sldId id="261" r:id="rId17"/>
    <p:sldId id="262" r:id="rId18"/>
    <p:sldId id="264" r:id="rId19"/>
    <p:sldId id="267" r:id="rId20"/>
    <p:sldId id="27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6" r:id="rId29"/>
    <p:sldId id="284" r:id="rId30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COJNk9Hu/9TecuqyNyxbQ" hashData="2bfjSQBhKd+jsyLgdylFkZ9zIZ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024"/>
    <a:srgbClr val="9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593" autoAdjust="0"/>
  </p:normalViewPr>
  <p:slideViewPr>
    <p:cSldViewPr>
      <p:cViewPr>
        <p:scale>
          <a:sx n="100" d="100"/>
          <a:sy n="100" d="100"/>
        </p:scale>
        <p:origin x="35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D0C71-9570-4A50-B6BC-AE62C8DD358D}" type="datetimeFigureOut">
              <a:rPr lang="es-ES" smtClean="0"/>
              <a:pPr/>
              <a:t>22/09/2015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31AF8-A380-4286-A372-803DB6C58B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image" Target="../media/image15.gif"/><Relationship Id="rId3" Type="http://schemas.openxmlformats.org/officeDocument/2006/relationships/image" Target="../media/image14.png"/><Relationship Id="rId7" Type="http://schemas.openxmlformats.org/officeDocument/2006/relationships/audio" Target="../media/audio6.wav"/><Relationship Id="rId12" Type="http://schemas.openxmlformats.org/officeDocument/2006/relationships/audio" Target="../media/audio11.wav"/><Relationship Id="rId17" Type="http://schemas.openxmlformats.org/officeDocument/2006/relationships/image" Target="../media/image16.gif"/><Relationship Id="rId2" Type="http://schemas.openxmlformats.org/officeDocument/2006/relationships/audio" Target="../media/audio2.wav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5" Type="http://schemas.openxmlformats.org/officeDocument/2006/relationships/audio" Target="../media/audio4.wav"/><Relationship Id="rId15" Type="http://schemas.openxmlformats.org/officeDocument/2006/relationships/audio" Target="../media/audio13.wav"/><Relationship Id="rId10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audio" Target="../media/audio1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1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sergiodalm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85734"/>
            <a:ext cx="628650" cy="685800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1000114"/>
            <a:ext cx="628650" cy="685800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28662" y="1785932"/>
            <a:ext cx="628650" cy="685800"/>
          </a:xfrm>
          <a:prstGeom prst="rect">
            <a:avLst/>
          </a:prstGeom>
          <a:noFill/>
        </p:spPr>
      </p:pic>
      <p:pic>
        <p:nvPicPr>
          <p:cNvPr id="1034" name="Picture 1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285852" y="2571750"/>
            <a:ext cx="628650" cy="685800"/>
          </a:xfrm>
          <a:prstGeom prst="rect">
            <a:avLst/>
          </a:prstGeom>
          <a:noFill/>
        </p:spPr>
      </p:pic>
      <p:pic>
        <p:nvPicPr>
          <p:cNvPr id="1036" name="Picture 1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785918" y="3286130"/>
            <a:ext cx="333375" cy="685800"/>
          </a:xfrm>
          <a:prstGeom prst="rect">
            <a:avLst/>
          </a:prstGeom>
          <a:noFill/>
        </p:spPr>
      </p:pic>
      <p:pic>
        <p:nvPicPr>
          <p:cNvPr id="1038" name="Picture 14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071670" y="3857634"/>
            <a:ext cx="628650" cy="685800"/>
          </a:xfrm>
          <a:prstGeom prst="rect">
            <a:avLst/>
          </a:prstGeom>
          <a:noFill/>
        </p:spPr>
      </p:pic>
      <p:pic>
        <p:nvPicPr>
          <p:cNvPr id="1040" name="Picture 16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929322" y="428610"/>
            <a:ext cx="628650" cy="685800"/>
          </a:xfrm>
          <a:prstGeom prst="rect">
            <a:avLst/>
          </a:prstGeom>
          <a:noFill/>
        </p:spPr>
      </p:pic>
      <p:pic>
        <p:nvPicPr>
          <p:cNvPr id="1042" name="Picture 18" descr="Rendered Ima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429388" y="1000114"/>
            <a:ext cx="619125" cy="685800"/>
          </a:xfrm>
          <a:prstGeom prst="rect">
            <a:avLst/>
          </a:prstGeom>
          <a:noFill/>
        </p:spPr>
      </p:pic>
      <p:pic>
        <p:nvPicPr>
          <p:cNvPr id="1044" name="Picture 20" descr="Rendered Image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929454" y="1785932"/>
            <a:ext cx="628650" cy="685800"/>
          </a:xfrm>
          <a:prstGeom prst="rect">
            <a:avLst/>
          </a:prstGeom>
          <a:noFill/>
        </p:spPr>
      </p:pic>
      <p:pic>
        <p:nvPicPr>
          <p:cNvPr id="1046" name="Picture 22" descr="Rendered Image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429520" y="2500312"/>
            <a:ext cx="628650" cy="685800"/>
          </a:xfrm>
          <a:prstGeom prst="rect">
            <a:avLst/>
          </a:prstGeom>
          <a:noFill/>
        </p:spPr>
      </p:pic>
      <p:pic>
        <p:nvPicPr>
          <p:cNvPr id="19" name="Picture 18" descr="Rendered Ima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929586" y="3286130"/>
            <a:ext cx="619125" cy="685800"/>
          </a:xfrm>
          <a:prstGeom prst="rect">
            <a:avLst/>
          </a:prstGeom>
          <a:noFill/>
        </p:spPr>
      </p:pic>
      <p:pic>
        <p:nvPicPr>
          <p:cNvPr id="1048" name="Picture 24" descr="Rendered Image"/>
          <p:cNvPicPr>
            <a:picLocks noChangeAspect="1" noChangeArrowheads="1"/>
          </p:cNvPicPr>
          <p:nvPr/>
        </p:nvPicPr>
        <p:blipFill>
          <a:blip r:embed="rId15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4572014"/>
            <a:ext cx="2143108" cy="241587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sndAc>
      <p:stSnd loop="1">
        <p:snd r:embed="rId2" name="Efectos de Sonido - Aplausos del publi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3000"/>
                            </p:stCondLst>
                            <p:childTnLst>
                              <p:par>
                                <p:cTn id="9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4" dur="2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26" name="Picture 2" descr="http://img3.wikia.nocookie.net/__cb20140325054838/ssb/images/b/b4/Cd.png">
            <a:hlinkClick r:id="" action="ppaction://hlinkshowjump?jump=nextslide">
              <a:snd r:embed="rId2" name="Sergio dalma - Tu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16514"/>
            <a:ext cx="1428760" cy="1443643"/>
          </a:xfrm>
          <a:prstGeom prst="rect">
            <a:avLst/>
          </a:prstGeom>
          <a:noFill/>
        </p:spPr>
      </p:pic>
      <p:pic>
        <p:nvPicPr>
          <p:cNvPr id="6" name="Picture 2" descr="http://img3.wikia.nocookie.net/__cb20140325054838/ssb/images/b/b4/Cd.png">
            <a:hlinkClick r:id="" action="ppaction://hlinkshowjump?jump=nextslide">
              <a:snd r:embed="rId4" name="Sergio Dalma - Bailar Pegados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14296"/>
            <a:ext cx="1430956" cy="1445861"/>
          </a:xfrm>
          <a:prstGeom prst="rect">
            <a:avLst/>
          </a:prstGeom>
          <a:noFill/>
        </p:spPr>
      </p:pic>
      <p:pic>
        <p:nvPicPr>
          <p:cNvPr id="7" name="Picture 2" descr="http://img3.wikia.nocookie.net/__cb20140325054838/ssb/images/b/b4/Cd.png">
            <a:hlinkClick r:id="" action="ppaction://hlinkshowjump?jump=nextslide">
              <a:snd r:embed="rId5" name="Sergio Dalma - Cara a car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14296"/>
            <a:ext cx="1430956" cy="1445861"/>
          </a:xfrm>
          <a:prstGeom prst="rect">
            <a:avLst/>
          </a:prstGeom>
          <a:noFill/>
        </p:spPr>
      </p:pic>
      <p:pic>
        <p:nvPicPr>
          <p:cNvPr id="9" name="Picture 2" descr="http://img3.wikia.nocookie.net/__cb20140325054838/ssb/images/b/b4/Cd.png">
            <a:hlinkClick r:id="" action="ppaction://hlinkshowjump?jump=nextslide">
              <a:snd r:embed="rId6" name="Sergio Dalma - La bambol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214296"/>
            <a:ext cx="1430955" cy="1445861"/>
          </a:xfrm>
          <a:prstGeom prst="rect">
            <a:avLst/>
          </a:prstGeom>
          <a:noFill/>
        </p:spPr>
      </p:pic>
      <p:pic>
        <p:nvPicPr>
          <p:cNvPr id="10" name="Picture 2" descr="http://img3.wikia.nocookie.net/__cb20140325054838/ssb/images/b/b4/Cd.png">
            <a:hlinkClick r:id="" action="ppaction://hlinkshowjump?jump=nextslide">
              <a:snd r:embed="rId7" name="Sergio Dalma - La Quiero A Morir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786064"/>
            <a:ext cx="1430937" cy="1445843"/>
          </a:xfrm>
          <a:prstGeom prst="rect">
            <a:avLst/>
          </a:prstGeom>
          <a:noFill/>
        </p:spPr>
      </p:pic>
      <p:pic>
        <p:nvPicPr>
          <p:cNvPr id="11" name="Picture 2" descr="http://img3.wikia.nocookie.net/__cb20140325054838/ssb/images/b/b4/Cd.png">
            <a:hlinkClick r:id="" action="ppaction://hlinkshowjump?jump=nextslide">
              <a:snd r:embed="rId8" name="Sergio dalma - Mi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786064"/>
            <a:ext cx="1428760" cy="1443643"/>
          </a:xfrm>
          <a:prstGeom prst="rect">
            <a:avLst/>
          </a:prstGeom>
          <a:noFill/>
        </p:spPr>
      </p:pic>
      <p:pic>
        <p:nvPicPr>
          <p:cNvPr id="12" name="Picture 2" descr="http://img3.wikia.nocookie.net/__cb20140325054838/ssb/images/b/b4/Cd.png">
            <a:hlinkClick r:id="" action="ppaction://hlinkshowjump?jump=nextslide">
              <a:snd r:embed="rId9" name="Sergio Dalma - Morir de amores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2786064"/>
            <a:ext cx="1430937" cy="1445843"/>
          </a:xfrm>
          <a:prstGeom prst="rect">
            <a:avLst/>
          </a:prstGeom>
          <a:noFill/>
        </p:spPr>
      </p:pic>
      <p:pic>
        <p:nvPicPr>
          <p:cNvPr id="13" name="Picture 2" descr="http://img3.wikia.nocookie.net/__cb20140325054838/ssb/images/b/b4/Cd.png">
            <a:hlinkClick r:id="" action="ppaction://hlinkshowjump?jump=nextslide">
              <a:snd r:embed="rId10" name="Sergio Dalma - Poco a poco me enamore de ti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786064"/>
            <a:ext cx="1430937" cy="1445843"/>
          </a:xfrm>
          <a:prstGeom prst="rect">
            <a:avLst/>
          </a:prstGeom>
          <a:noFill/>
        </p:spPr>
      </p:pic>
      <p:pic>
        <p:nvPicPr>
          <p:cNvPr id="14" name="Picture 2" descr="http://img3.wikia.nocookie.net/__cb20140325054838/ssb/images/b/b4/Cd.png">
            <a:hlinkClick r:id="" action="ppaction://hlinkshowjump?jump=nextslide">
              <a:snd r:embed="rId11" name="Sergio Dalma - Suen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2786064"/>
            <a:ext cx="1430937" cy="1445843"/>
          </a:xfrm>
          <a:prstGeom prst="rect">
            <a:avLst/>
          </a:prstGeom>
          <a:noFill/>
        </p:spPr>
      </p:pic>
      <p:sp>
        <p:nvSpPr>
          <p:cNvPr id="26" name="25 CuadroTexto"/>
          <p:cNvSpPr txBox="1"/>
          <p:nvPr/>
        </p:nvSpPr>
        <p:spPr>
          <a:xfrm>
            <a:off x="571472" y="1571618"/>
            <a:ext cx="4270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2" name="Sergio dalma - Tu.wav"/>
                </a:hlinkClick>
              </a:rPr>
              <a:t>Tu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571604" y="1571618"/>
            <a:ext cx="14509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4" name="Sergio Dalma - Bailar Pegados.wav"/>
                </a:hlinkClick>
              </a:rPr>
              <a:t>Bailar Pegados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3286116" y="1571618"/>
            <a:ext cx="11837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5" name="Sergio Dalma - Cara a cara.wav"/>
                </a:hlinkClick>
              </a:rPr>
              <a:t>Cara a Cara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6286512" y="1571618"/>
            <a:ext cx="11769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6" name="Sergio Dalma - La bambola.wav"/>
                </a:hlinkClick>
              </a:rPr>
              <a:t>La </a:t>
            </a:r>
            <a:r>
              <a:rPr lang="es-ES_tradnl" sz="1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6" name="Sergio Dalma - La bambola.wav"/>
                </a:hlinkClick>
              </a:rPr>
              <a:t>Bámbola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0" y="4143386"/>
            <a:ext cx="16426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7" name="Sergio Dalma - La Quiero A Morir.wav"/>
                </a:hlinkClick>
              </a:rPr>
              <a:t>La Quiero a Morir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2071670" y="4143386"/>
            <a:ext cx="4844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8" name="Sergio dalma - Mia.wav"/>
                </a:hlinkClick>
              </a:rPr>
              <a:t>Mía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3000364" y="4143386"/>
            <a:ext cx="1557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9" name="Sergio Dalma - Morir de amores.wav"/>
                </a:hlinkClick>
              </a:rPr>
              <a:t>Morir de amores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4643438" y="4143386"/>
            <a:ext cx="15697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10" name="Sergio Dalma - Poco a poco me enamore de ti.wav"/>
                </a:hlinkClick>
              </a:rPr>
              <a:t>Poco a Poco Me </a:t>
            </a:r>
          </a:p>
          <a:p>
            <a:pPr algn="ctr"/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10" name="Sergio Dalma - Poco a poco me enamore de ti.wav"/>
                </a:hlinkClick>
              </a:rPr>
              <a:t>Enamore De Ti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6429388" y="4143386"/>
            <a:ext cx="7056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11" name="Sergio Dalma - Suena.wav"/>
                </a:hlinkClick>
              </a:rPr>
              <a:t>Sueña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6" name="Picture 2" descr="http://img3.wikia.nocookie.net/__cb20140325054838/ssb/images/b/b4/Cd.png">
            <a:hlinkClick r:id="" action="ppaction://hlinkshowjump?jump=nextslide">
              <a:snd r:embed="rId12" name="Sergio Dalma - Corazon Gitan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14296"/>
            <a:ext cx="1430955" cy="1445861"/>
          </a:xfrm>
          <a:prstGeom prst="rect">
            <a:avLst/>
          </a:prstGeom>
          <a:noFill/>
        </p:spPr>
      </p:pic>
      <p:sp>
        <p:nvSpPr>
          <p:cNvPr id="38" name="37 CuadroTexto"/>
          <p:cNvSpPr txBox="1"/>
          <p:nvPr/>
        </p:nvSpPr>
        <p:spPr>
          <a:xfrm>
            <a:off x="4572000" y="1571618"/>
            <a:ext cx="14793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12" name="Sergio Dalma - Corazon Gitano.wav"/>
                </a:hlinkClick>
              </a:rPr>
              <a:t>Corazón Gitano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571472" y="4500576"/>
            <a:ext cx="41974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Clica  en los discos o en los títulos para escuchar  las canciones 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6" name="Picture 2" descr="http://2.bp.blogspot.com/-VcOV5eN4I7A/UiOYjINEIxI/AAAAAAAADO4/ZNTAFwpEOBA/s1600/dedo+der.gif"/>
          <p:cNvPicPr>
            <a:picLocks noChangeAspect="1" noChangeArrowheads="1" noCrop="1"/>
          </p:cNvPicPr>
          <p:nvPr/>
        </p:nvPicPr>
        <p:blipFill>
          <a:blip r:embed="rId1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0" y="4572014"/>
            <a:ext cx="642942" cy="241103"/>
          </a:xfrm>
          <a:prstGeom prst="rect">
            <a:avLst/>
          </a:prstGeom>
          <a:noFill/>
        </p:spPr>
      </p:pic>
      <p:sp>
        <p:nvSpPr>
          <p:cNvPr id="39" name="38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6643702" y="4714890"/>
            <a:ext cx="357190" cy="235438"/>
          </a:xfrm>
          <a:prstGeom prst="actionButtonForwardNex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uadroTexto"/>
          <p:cNvSpPr txBox="1"/>
          <p:nvPr/>
        </p:nvSpPr>
        <p:spPr>
          <a:xfrm>
            <a:off x="7000892" y="4714890"/>
            <a:ext cx="19632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Ir A La Siguiente Diapositiva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9" name="Picture 2" descr="http://img3.wikia.nocookie.net/__cb20140325054838/ssb/images/b/b4/Cd.png">
            <a:hlinkClick r:id="" action="ppaction://hlinkshowjump?jump=nextslide">
              <a:snd r:embed="rId14" name="Sergio dalma - Solo para ti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214296"/>
            <a:ext cx="1430955" cy="1445861"/>
          </a:xfrm>
          <a:prstGeom prst="rect">
            <a:avLst/>
          </a:prstGeom>
          <a:noFill/>
        </p:spPr>
      </p:pic>
      <p:pic>
        <p:nvPicPr>
          <p:cNvPr id="37" name="Picture 2" descr="http://img3.wikia.nocookie.net/__cb20140325054838/ssb/images/b/b4/Cd.png">
            <a:hlinkClick r:id="" action="ppaction://hlinkshowjump?jump=nextslide">
              <a:snd r:embed="rId15" name="Sergio Dalma - Sabado Por La Noche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2786064"/>
            <a:ext cx="1430955" cy="1445861"/>
          </a:xfrm>
          <a:prstGeom prst="rect">
            <a:avLst/>
          </a:prstGeom>
          <a:noFill/>
        </p:spPr>
      </p:pic>
      <p:sp>
        <p:nvSpPr>
          <p:cNvPr id="41" name="40 CuadroTexto"/>
          <p:cNvSpPr txBox="1"/>
          <p:nvPr/>
        </p:nvSpPr>
        <p:spPr>
          <a:xfrm>
            <a:off x="7712198" y="1571618"/>
            <a:ext cx="12009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14" name="Sergio dalma - Solo para ti.wav"/>
                </a:hlinkClick>
              </a:rPr>
              <a:t>Solo Para Ti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7715272" y="4143386"/>
            <a:ext cx="1133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16" name="Sergio Dalma - Sabado Por La tarde.wav"/>
                </a:hlinkClick>
              </a:rPr>
              <a:t>Sábado por</a:t>
            </a:r>
          </a:p>
          <a:p>
            <a:pPr algn="ctr"/>
            <a:r>
              <a:rPr lang="es-ES_tradnl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  <a:hlinkClick r:id="" action="ppaction://hlinkshowjump?jump=nextslide">
                  <a:snd r:embed="rId16" name="Sergio Dalma - Sabado Por La tarde.wav"/>
                </a:hlinkClick>
              </a:rPr>
              <a:t> la tarde</a:t>
            </a:r>
            <a:endParaRPr lang="es-E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43" name="42 Imagen" descr="coollogo_com-1606010386.gif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143108" y="1857370"/>
            <a:ext cx="4876800" cy="971550"/>
          </a:xfrm>
          <a:prstGeom prst="rect">
            <a:avLst/>
          </a:prstGeom>
        </p:spPr>
      </p:pic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nce-Couple-Dancing-in-Love-Sunse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9" name="8 Imagen" descr="Romance-Couple-Dancing-in-Love-Sunse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16" name="1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0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sennyaya_fotosessiya_v_lesu_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osennyaya_fotosessiya_v_lesu_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715008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072198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97a04acfbba7e724fb55ce1d34636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pic>
        <p:nvPicPr>
          <p:cNvPr id="5" name="4 Imagen" descr="e97a04acfbba7e724fb55ce1d34636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23_shutterstock_34520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223_shutterstock_34520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66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G_66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63030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063030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uple-Sihouette-Wine-Glass-The-Tr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5" name="4 Imagen" descr="Couple-Sihouette-Wine-Glass-The-Tr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72ea7234f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272ea7234f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rp-specials-roma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pic>
        <p:nvPicPr>
          <p:cNvPr id="5" name="4 Imagen" descr="corp-specials-roma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5715008" y="4572014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072198" y="4500576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t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pic>
        <p:nvPicPr>
          <p:cNvPr id="5" name="4 Imagen" descr="dat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-de-pantalla-para-ninas-1280x800-771-54db973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ondo-de-pantalla-para-ninas-1280x800-771-54db973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ktopwallpapers.org_.ua-1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sktopwallpapers.org_.ua-1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ward_bella_twilight_breaking_dawn_part_2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dward_bella_twilight_breaking_dawn_part_2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-de-pantalla-para-ninas-1366x768-13-5b034c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ondo-de-pantalla-para-ninas-1366x768-13-5b034c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0" y="4500576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90" y="4429138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-dla-dziewczynek-1152x864-786-cd0563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y-dla-dziewczynek-1152x864-786-cd0563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_romantic_romance_sky_nature_couple_sweet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love_romantic_romance_sky_nature_couple_sweet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92922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650112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-dla-dziewczynek-1280x800-787-cefac20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y-dla-dziewczynek-1280x800-787-cefac20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0" y="4429138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90" y="4357700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-dla-dziewczynek-1366x768-96-2c5896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apety-dla-dziewczynek-1366x768-96-2c5896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14282" y="4429138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1472" y="4357700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-dla-dziewczynek-1366x768-99-bfa062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y-dla-dziewczynek-1366x768-99-bfa062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0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57190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800" decel="5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800" decel="5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-dla-dziewczynek-1366x768-789-427797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y-dla-dziewczynek-1366x768-789-4277973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357158" y="435770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14348" y="428626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-dla-dziewczynek-1366x768-798-185c04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y-dla-dziewczynek-1366x768-798-185c04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6255155" y="4000510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612345" y="3929072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-dla-dziewczynek-1366x768-800-18460a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y-dla-dziewczynek-1366x768-800-18460a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85720" y="4643452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2910" y="4572014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y-dla-dziewczynek-1366x768-803-81a46c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y-dla-dziewczynek-1366x768-803-81a46c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85720" y="4572014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2910" y="4500576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nce-on-seashore-4fdb3e3a5b3db_hi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pic>
        <p:nvPicPr>
          <p:cNvPr id="5" name="4 Imagen" descr="Romance-on-seashore-4fdb3e3a5b3db_hi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6" name="5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285720" y="4214824"/>
            <a:ext cx="357190" cy="256598"/>
          </a:xfrm>
          <a:prstGeom prst="actionButtonBackPrevious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10" y="4143386"/>
            <a:ext cx="2531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Regresar al índice De Canciones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988684">
            <a:off x="6611759" y="3221796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0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8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SERGIO DALMA-12 EXITOS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-SERGIO DALMA-12 EXITOS</Template>
  <TotalTime>0</TotalTime>
  <Words>205</Words>
  <Application>Microsoft Office PowerPoint</Application>
  <PresentationFormat>Presentación en pantalla (16:9)</PresentationFormat>
  <Paragraphs>44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-SERGIO DALMA-12 EXITOS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2015-09-22T18:37:23Z</dcterms:created>
  <dcterms:modified xsi:type="dcterms:W3CDTF">2015-09-22T18:40:25Z</dcterms:modified>
</cp:coreProperties>
</file>