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1" r:id="rId3"/>
    <p:sldId id="256" r:id="rId4"/>
    <p:sldId id="265" r:id="rId5"/>
    <p:sldId id="267" r:id="rId6"/>
    <p:sldId id="258" r:id="rId7"/>
    <p:sldId id="269" r:id="rId8"/>
    <p:sldId id="295" r:id="rId9"/>
    <p:sldId id="263" r:id="rId10"/>
    <p:sldId id="262" r:id="rId11"/>
    <p:sldId id="272" r:id="rId12"/>
    <p:sldId id="271" r:id="rId13"/>
    <p:sldId id="260" r:id="rId14"/>
    <p:sldId id="276" r:id="rId15"/>
    <p:sldId id="278" r:id="rId16"/>
    <p:sldId id="270" r:id="rId17"/>
    <p:sldId id="289" r:id="rId18"/>
    <p:sldId id="275" r:id="rId19"/>
    <p:sldId id="291" r:id="rId20"/>
    <p:sldId id="282" r:id="rId21"/>
    <p:sldId id="281" r:id="rId22"/>
    <p:sldId id="268" r:id="rId23"/>
    <p:sldId id="280" r:id="rId24"/>
    <p:sldId id="259" r:id="rId25"/>
    <p:sldId id="290" r:id="rId26"/>
    <p:sldId id="293" r:id="rId27"/>
    <p:sldId id="294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Ci2iK3GhcysPacfbQ1fvQ" hashData="QIJCjgVMowUqNe8tGtbqreDARK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F77330-98D3-44A6-8777-F23CEC5C4F4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7F107-FBFE-4920-94BD-BB09736C81F8}" type="datetimeFigureOut">
              <a:rPr lang="es-ES" smtClean="0"/>
              <a:pPr/>
              <a:t>08/04/2013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FDD35-927D-43F2-853F-D5C193FA65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439A12-5D12-426B-8426-E8747AC294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sele_bundchen_046.jpg"/>
          <p:cNvPicPr>
            <a:picLocks noChangeAspect="1"/>
          </p:cNvPicPr>
          <p:nvPr/>
        </p:nvPicPr>
        <p:blipFill>
          <a:blip r:embed="rId3"/>
          <a:srcRect l="6796" b="679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1285884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357422" y="0"/>
            <a:ext cx="1285884" cy="6858000"/>
          </a:xfrm>
          <a:prstGeom prst="re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643306" y="0"/>
            <a:ext cx="1357322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628" y="0"/>
            <a:ext cx="1285884" cy="6858000"/>
          </a:xfrm>
          <a:prstGeom prst="re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86512" y="0"/>
            <a:ext cx="1428760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715272" y="0"/>
            <a:ext cx="1428728" cy="6858000"/>
          </a:xfrm>
          <a:prstGeom prst="rect">
            <a:avLst/>
          </a:prstGeom>
          <a:solidFill>
            <a:schemeClr val="accent6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86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642910" y="1000108"/>
            <a:ext cx="2257425" cy="1057276"/>
          </a:xfrm>
          <a:prstGeom prst="rect">
            <a:avLst/>
          </a:prstGeom>
          <a:noFill/>
        </p:spPr>
      </p:pic>
      <p:pic>
        <p:nvPicPr>
          <p:cNvPr id="36868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357554" y="1142984"/>
            <a:ext cx="1276350" cy="800100"/>
          </a:xfrm>
          <a:prstGeom prst="rect">
            <a:avLst/>
          </a:prstGeom>
          <a:noFill/>
        </p:spPr>
      </p:pic>
      <p:pic>
        <p:nvPicPr>
          <p:cNvPr id="36870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00034" y="2357430"/>
            <a:ext cx="1352550" cy="952500"/>
          </a:xfrm>
          <a:prstGeom prst="rect">
            <a:avLst/>
          </a:prstGeom>
          <a:noFill/>
        </p:spPr>
      </p:pic>
      <p:pic>
        <p:nvPicPr>
          <p:cNvPr id="36872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071670" y="2285992"/>
            <a:ext cx="2124075" cy="1343026"/>
          </a:xfrm>
          <a:prstGeom prst="rect">
            <a:avLst/>
          </a:prstGeom>
          <a:noFill/>
        </p:spPr>
      </p:pic>
      <p:pic>
        <p:nvPicPr>
          <p:cNvPr id="36874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928662" y="3857628"/>
            <a:ext cx="3000375" cy="1314451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0" y="6143644"/>
            <a:ext cx="2402902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16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Esta es una creación de </a:t>
            </a:r>
            <a:r>
              <a:rPr lang="es-ES" sz="16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Jaz-Pac</a:t>
            </a:r>
            <a:endParaRPr lang="es-ES" sz="16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8000">
    <p:sndAc>
      <p:stSnd>
        <p:snd r:embed="rId2" name="Ricardo Arjona - Señora de las 4 deca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983003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rgie_stacy_ferguson_1920x1200_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714876" y="5429264"/>
            <a:ext cx="3019391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Señora de las cuatro décadas y pisadas de fuego al andar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va_mendes_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28596" y="3571876"/>
            <a:ext cx="480772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Su figura ya no es la de los quince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Pero el tiempo no sabe marchitar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lga_kurylenko_1920x1200_0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276702" y="5534561"/>
            <a:ext cx="2867298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 toque sensual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esa fuerza volcánica de su mirar.</a:t>
            </a:r>
          </a:p>
          <a:p>
            <a:pPr algn="ctr"/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nnifer_lopez_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b="1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72198" y="428604"/>
            <a:ext cx="264320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Señora de las cuatro décadas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Permítame descubrir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hay detrás de esos hilos de plata</a:t>
            </a:r>
            <a:b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2cnz4.jpg"/>
          <p:cNvPicPr>
            <a:picLocks noGrp="1" noChangeAspect="1"/>
          </p:cNvPicPr>
          <p:nvPr>
            <p:ph idx="1"/>
          </p:nvPr>
        </p:nvPicPr>
        <p:blipFill>
          <a:blip r:embed="rId2"/>
          <a:srcRect t="5903"/>
          <a:stretch>
            <a:fillRect/>
          </a:stretch>
        </p:blipFill>
        <p:spPr>
          <a:xfrm>
            <a:off x="1714480" y="0"/>
            <a:ext cx="5857916" cy="6858000"/>
          </a:xfrm>
          <a:solidFill>
            <a:schemeClr val="accent3">
              <a:lumMod val="50000"/>
              <a:alpha val="65000"/>
            </a:schemeClr>
          </a:solidFill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1000100" y="-714404"/>
            <a:ext cx="184731" cy="369332"/>
          </a:xfrm>
          <a:prstGeom prst="re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14480" y="0"/>
            <a:ext cx="5857916" cy="6858000"/>
          </a:xfrm>
          <a:prstGeom prst="re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643042" y="0"/>
            <a:ext cx="2786082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esa grasa abdominal</a:t>
            </a:r>
            <a:b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los aeróbicos no saben quitar.</a:t>
            </a:r>
          </a:p>
          <a:p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my-l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5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0" y="3000372"/>
            <a:ext cx="30003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Señora, no le quite años a su vida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Póngale vida a los años que es mejor.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>
              <a:alpha val="69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alpha val="69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sele_bundchen_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9000"/>
            </a:schemeClr>
          </a:solidFill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357166"/>
            <a:ext cx="531107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señora, no le quite años a su vida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póngale vida a los años que  es mejor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nótelo  usted</a:t>
            </a: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beyonce-hot-wallpaper-238--1600-x-900-widescre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557214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786314" y="571480"/>
            <a:ext cx="3929090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 hacer el amor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Siente las mismas cosquillas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sintió hace mucho mas de veinte.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lary_duff_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714876" y="4572008"/>
            <a:ext cx="40879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Nótelo  así de repente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usted amalgama perfecta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experiencia y juventud.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sele_bundchen_0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lla_jovovich_0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58" y="285728"/>
            <a:ext cx="4357718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Señora de las cuatro décadas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Usted no necesita enseñar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 figura detrás de un escote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 talento está en manejar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 mas cuidado el arte de amar.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iri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5357818" y="357166"/>
            <a:ext cx="3786182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Señora de las cuatro décadas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insista en regresar a los 30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 sus 40 y tantos encima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Deja huellas por donde camina</a:t>
            </a:r>
            <a:b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la hacen dueña de cualquier lugar.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nifer_aniston_0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85720" y="1785926"/>
            <a:ext cx="321471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Señora, no le quite años a su vida póngale vida a los años que es mejor.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nne_hathaway_0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58" y="2214554"/>
            <a:ext cx="3786214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Señora, no le quite años a su vida …póngale vida a los años que es mejor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porque nótelo usted</a:t>
            </a:r>
            <a:b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ylie_minogue_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3357562"/>
            <a:ext cx="30718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hacer el amor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Siente las mismas cosquillas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sintió hace mucho mas de veinte.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Cameron-Dia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3929066"/>
            <a:ext cx="37861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Nótelo as¡ de repente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usted amalgama perfectamente  experiencia y juventud.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icia_keys_1920x1200_0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407196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sueño con usted señora...imagínese,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hablo de otra cosa que no sea de usted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lo que tengo que hacer señora Para  ver si se enamora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este 10 años menor...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Marcador de contenido" descr="nikita-anand___9849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26807"/>
          </a:xfr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357818" y="1285860"/>
            <a:ext cx="33741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Señora, no le quite años a su vida póngale vida a los años que es mejor.</a:t>
            </a:r>
          </a:p>
          <a:p>
            <a:pPr algn="ctr"/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ylie_minogue_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28596" y="1071546"/>
            <a:ext cx="27146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Señora, no le quite años a su vida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Póngale vida a los años que es mejor.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lla_jovovich_06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4572008"/>
            <a:ext cx="30718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Señora, no le quite años a su vida póngale vida a los años que es mejor.</a:t>
            </a:r>
          </a:p>
          <a:p>
            <a:pPr algn="ctr"/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te_hudson_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929190" y="10001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lla_jovovich_0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ihanna_009.jpg"/>
          <p:cNvPicPr>
            <a:picLocks noGrp="1" noChangeAspect="1"/>
          </p:cNvPicPr>
          <p:nvPr>
            <p:ph idx="1"/>
          </p:nvPr>
        </p:nvPicPr>
        <p:blipFill>
          <a:blip r:embed="rId2"/>
          <a:srcRect r="11111" b="1111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ágrima"/>
          <p:cNvSpPr/>
          <p:nvPr/>
        </p:nvSpPr>
        <p:spPr>
          <a:xfrm>
            <a:off x="1142976" y="3143248"/>
            <a:ext cx="3500462" cy="3357586"/>
          </a:xfrm>
          <a:prstGeom prst="teardrop">
            <a:avLst/>
          </a:prstGeom>
          <a:solidFill>
            <a:schemeClr val="accent3">
              <a:lumMod val="50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954213">
            <a:off x="1069453" y="273830"/>
            <a:ext cx="3500462" cy="3357586"/>
          </a:xfrm>
          <a:prstGeom prst="teardrop">
            <a:avLst/>
          </a:prstGeom>
          <a:solidFill>
            <a:schemeClr val="accent3">
              <a:lumMod val="50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5982282">
            <a:off x="4393653" y="3031675"/>
            <a:ext cx="3500462" cy="3357586"/>
          </a:xfrm>
          <a:prstGeom prst="teardrop">
            <a:avLst/>
          </a:prstGeom>
          <a:solidFill>
            <a:schemeClr val="accent3">
              <a:lumMod val="50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1069414">
            <a:off x="4626621" y="131870"/>
            <a:ext cx="3500462" cy="3357586"/>
          </a:xfrm>
          <a:prstGeom prst="teardrop">
            <a:avLst/>
          </a:prstGeom>
          <a:solidFill>
            <a:schemeClr val="accent3">
              <a:lumMod val="50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500562" y="5286388"/>
            <a:ext cx="35173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accent3">
                    <a:lumMod val="75000"/>
                  </a:schemeClr>
                </a:solidFill>
                <a:latin typeface="Agency FB" pitchFamily="34" charset="0"/>
              </a:rPr>
              <a:t>Tema musical : Señora de las  cuatro décadas</a:t>
            </a:r>
          </a:p>
          <a:p>
            <a:r>
              <a:rPr lang="es-ES" dirty="0" smtClean="0">
                <a:solidFill>
                  <a:schemeClr val="accent3">
                    <a:lumMod val="75000"/>
                  </a:schemeClr>
                </a:solidFill>
                <a:latin typeface="Agency FB" pitchFamily="34" charset="0"/>
              </a:rPr>
              <a:t>Interpreta : Ricardo </a:t>
            </a:r>
            <a:r>
              <a:rPr lang="es-ES" dirty="0" err="1" smtClean="0">
                <a:solidFill>
                  <a:schemeClr val="accent3">
                    <a:lumMod val="75000"/>
                  </a:schemeClr>
                </a:solidFill>
                <a:latin typeface="Agency FB" pitchFamily="34" charset="0"/>
              </a:rPr>
              <a:t>Arjona</a:t>
            </a:r>
            <a:endParaRPr lang="es-ES" dirty="0">
              <a:solidFill>
                <a:schemeClr val="accent3">
                  <a:lumMod val="75000"/>
                </a:schemeClr>
              </a:solidFill>
              <a:latin typeface="Agency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500562" y="6286520"/>
            <a:ext cx="388080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latin typeface="Forte" pitchFamily="66" charset="0"/>
              </a:rPr>
              <a:t>Jazmín –Francisco del Olmo</a:t>
            </a:r>
            <a:endParaRPr lang="es-ES" sz="2400" b="1" dirty="0">
              <a:ln/>
              <a:solidFill>
                <a:schemeClr val="accent3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OK TERMIN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OK TERMINADO</Template>
  <TotalTime>0</TotalTime>
  <Words>229</Words>
  <Application>Microsoft Office PowerPoint</Application>
  <PresentationFormat>Presentación en pantalla (4:3)</PresentationFormat>
  <Paragraphs>39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Presentación1 OK TERMINADO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2013-04-08T18:49:23Z</dcterms:created>
  <dcterms:modified xsi:type="dcterms:W3CDTF">2013-04-08T18:50:49Z</dcterms:modified>
</cp:coreProperties>
</file>