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262" r:id="rId3"/>
    <p:sldId id="260" r:id="rId4"/>
    <p:sldId id="270" r:id="rId5"/>
    <p:sldId id="272" r:id="rId6"/>
    <p:sldId id="263" r:id="rId7"/>
    <p:sldId id="266" r:id="rId8"/>
    <p:sldId id="269" r:id="rId9"/>
    <p:sldId id="265" r:id="rId10"/>
    <p:sldId id="268" r:id="rId11"/>
    <p:sldId id="271" r:id="rId12"/>
    <p:sldId id="267" r:id="rId13"/>
    <p:sldId id="280" r:id="rId14"/>
    <p:sldId id="276" r:id="rId15"/>
    <p:sldId id="279" r:id="rId16"/>
    <p:sldId id="275" r:id="rId17"/>
    <p:sldId id="278" r:id="rId18"/>
    <p:sldId id="274" r:id="rId19"/>
    <p:sldId id="281" r:id="rId20"/>
    <p:sldId id="273" r:id="rId21"/>
    <p:sldId id="277" r:id="rId22"/>
    <p:sldId id="261" r:id="rId23"/>
    <p:sldId id="264" r:id="rId2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5RbwcORFQMpUfHsRxGQkbg" hashData="+uzq1Mdbqz0N1OlQIxMx/iVDgX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0" d="100"/>
          <a:sy n="70" d="100"/>
        </p:scale>
        <p:origin x="-516" y="-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0139C-77C5-49B2-9194-23D0661859AC}" type="datetimeFigureOut">
              <a:rPr lang="es-ES" smtClean="0"/>
              <a:pPr/>
              <a:t>20/09/2012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A6B1E-0457-4B8D-B26B-B7A0A36C73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0139C-77C5-49B2-9194-23D0661859AC}" type="datetimeFigureOut">
              <a:rPr lang="es-ES" smtClean="0"/>
              <a:pPr/>
              <a:t>20/09/2012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A6B1E-0457-4B8D-B26B-B7A0A36C73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0139C-77C5-49B2-9194-23D0661859AC}" type="datetimeFigureOut">
              <a:rPr lang="es-ES" smtClean="0"/>
              <a:pPr/>
              <a:t>20/09/2012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A6B1E-0457-4B8D-B26B-B7A0A36C73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0139C-77C5-49B2-9194-23D0661859AC}" type="datetimeFigureOut">
              <a:rPr lang="es-ES" smtClean="0"/>
              <a:pPr/>
              <a:t>20/09/2012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A6B1E-0457-4B8D-B26B-B7A0A36C73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0139C-77C5-49B2-9194-23D0661859AC}" type="datetimeFigureOut">
              <a:rPr lang="es-ES" smtClean="0"/>
              <a:pPr/>
              <a:t>20/09/2012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A6B1E-0457-4B8D-B26B-B7A0A36C73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0139C-77C5-49B2-9194-23D0661859AC}" type="datetimeFigureOut">
              <a:rPr lang="es-ES" smtClean="0"/>
              <a:pPr/>
              <a:t>20/09/2012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A6B1E-0457-4B8D-B26B-B7A0A36C73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0139C-77C5-49B2-9194-23D0661859AC}" type="datetimeFigureOut">
              <a:rPr lang="es-ES" smtClean="0"/>
              <a:pPr/>
              <a:t>20/09/2012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A6B1E-0457-4B8D-B26B-B7A0A36C73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0139C-77C5-49B2-9194-23D0661859AC}" type="datetimeFigureOut">
              <a:rPr lang="es-ES" smtClean="0"/>
              <a:pPr/>
              <a:t>20/09/2012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A6B1E-0457-4B8D-B26B-B7A0A36C73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0139C-77C5-49B2-9194-23D0661859AC}" type="datetimeFigureOut">
              <a:rPr lang="es-ES" smtClean="0"/>
              <a:pPr/>
              <a:t>20/09/2012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A6B1E-0457-4B8D-B26B-B7A0A36C73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0139C-77C5-49B2-9194-23D0661859AC}" type="datetimeFigureOut">
              <a:rPr lang="es-ES" smtClean="0"/>
              <a:pPr/>
              <a:t>20/09/2012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A6B1E-0457-4B8D-B26B-B7A0A36C73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0139C-77C5-49B2-9194-23D0661859AC}" type="datetimeFigureOut">
              <a:rPr lang="es-ES" smtClean="0"/>
              <a:pPr/>
              <a:t>20/09/2012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A6B1E-0457-4B8D-B26B-B7A0A36C73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B6456C-6C5C-4E86-BAAF-B978D8311BF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2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40139C-77C5-49B2-9194-23D0661859AC}" type="datetimeFigureOut">
              <a:rPr lang="es-ES" smtClean="0"/>
              <a:pPr/>
              <a:t>20/09/2012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DA6B1E-0457-4B8D-B26B-B7A0A36C73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8DF61FC-9CD6-497E-90A0-BA2B190913C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2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7.wav"/><Relationship Id="rId13" Type="http://schemas.openxmlformats.org/officeDocument/2006/relationships/image" Target="../media/image6.jpeg"/><Relationship Id="rId3" Type="http://schemas.openxmlformats.org/officeDocument/2006/relationships/image" Target="../media/image5.jpeg"/><Relationship Id="rId7" Type="http://schemas.openxmlformats.org/officeDocument/2006/relationships/audio" Target="../media/audio6.wav"/><Relationship Id="rId12" Type="http://schemas.openxmlformats.org/officeDocument/2006/relationships/audio" Target="../media/audio1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5.wav"/><Relationship Id="rId11" Type="http://schemas.openxmlformats.org/officeDocument/2006/relationships/audio" Target="../media/audio10.wav"/><Relationship Id="rId5" Type="http://schemas.openxmlformats.org/officeDocument/2006/relationships/audio" Target="../media/audio4.wav"/><Relationship Id="rId10" Type="http://schemas.openxmlformats.org/officeDocument/2006/relationships/audio" Target="../media/audio9.wav"/><Relationship Id="rId4" Type="http://schemas.openxmlformats.org/officeDocument/2006/relationships/audio" Target="../media/audio3.wav"/><Relationship Id="rId9" Type="http://schemas.openxmlformats.org/officeDocument/2006/relationships/audio" Target="../media/audio8.wav"/><Relationship Id="rId1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androlaleyenda.com.ar/" TargetMode="External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6" Type="http://schemas.openxmlformats.org/officeDocument/2006/relationships/slide" Target="slide2.xml"/><Relationship Id="rId5" Type="http://schemas.openxmlformats.org/officeDocument/2006/relationships/image" Target="../media/image35.gif"/><Relationship Id="rId4" Type="http://schemas.openxmlformats.org/officeDocument/2006/relationships/hyperlink" Target="http://www.youtube.com/watch?v=dKkw3IEtn_I&amp;feature=related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8.png"/><Relationship Id="rId7" Type="http://schemas.openxmlformats.org/officeDocument/2006/relationships/image" Target="../media/image40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1.png"/><Relationship Id="rId1" Type="http://schemas.openxmlformats.org/officeDocument/2006/relationships/audio" Target="../media/audio1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9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1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16992"/>
            <a:ext cx="9144000" cy="6824016"/>
          </a:xfrm>
        </p:spPr>
      </p:pic>
      <p:pic>
        <p:nvPicPr>
          <p:cNvPr id="5" name="4 Imagen" descr="Sandro 02.jpg"/>
          <p:cNvPicPr>
            <a:picLocks noChangeAspect="1"/>
          </p:cNvPicPr>
          <p:nvPr/>
        </p:nvPicPr>
        <p:blipFill>
          <a:blip r:embed="rId4" cstate="screen"/>
          <a:srcRect/>
          <a:stretch>
            <a:fillRect/>
          </a:stretch>
        </p:blipFill>
        <p:spPr>
          <a:xfrm flipH="1">
            <a:off x="0" y="0"/>
            <a:ext cx="4572000" cy="6858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C00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4 Marcador de contenido" descr="SANDRO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4643438" y="0"/>
            <a:ext cx="4500562" cy="6858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C00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Picture 4" descr="Your generated text image"/>
          <p:cNvPicPr>
            <a:picLocks noChangeAspect="1" noChangeArrowheads="1" noCrop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5072066" y="857232"/>
            <a:ext cx="3757767" cy="1357322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</a:effectLst>
        </p:spPr>
      </p:pic>
    </p:spTree>
  </p:cSld>
  <p:clrMapOvr>
    <a:masterClrMapping/>
  </p:clrMapOvr>
  <p:transition advTm="14000">
    <p:sndAc>
      <p:stSnd>
        <p:snd r:embed="rId2" name="aplauso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xit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7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500"/>
                            </p:stCondLst>
                            <p:childTnLst>
                              <p:par>
                                <p:cTn id="27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>
              <a:buNone/>
            </a:pPr>
            <a:endParaRPr lang="es-ES" dirty="0">
              <a:ln w="10160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4098" name="Picture 2" descr="http://repeatingislands.files.wordpress.com/2010/01/sandro1.jpg?w=500">
            <a:hlinkClick r:id="" action="ppaction://hlinkshowjump?jump=nextslide">
              <a:snd r:embed="rId2" name="sandro -yo te amo.wav"/>
            </a:hlinkClick>
          </p:cNvPr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857356" y="1714488"/>
            <a:ext cx="857256" cy="919936"/>
          </a:xfrm>
          <a:prstGeom prst="ellipse">
            <a:avLst/>
          </a:prstGeom>
          <a:ln w="63500" cap="rnd">
            <a:solidFill>
              <a:schemeClr val="accent1">
                <a:lumMod val="5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" name="Picture 2" descr="http://repeatingislands.files.wordpress.com/2010/01/sandro1.jpg?w=500">
            <a:hlinkClick r:id="" action="ppaction://hlinkshowjump?jump=nextslide">
              <a:snd r:embed="rId4" name="sandro -una muchacha y una guitarra.wav"/>
            </a:hlinkClick>
          </p:cNvPr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2071670" y="2714620"/>
            <a:ext cx="857256" cy="919936"/>
          </a:xfrm>
          <a:prstGeom prst="ellipse">
            <a:avLst/>
          </a:prstGeom>
          <a:ln w="63500" cap="rnd">
            <a:solidFill>
              <a:schemeClr val="accent1">
                <a:lumMod val="5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Picture 2" descr="http://repeatingislands.files.wordpress.com/2010/01/sandro1.jpg?w=500">
            <a:hlinkClick r:id="" action="ppaction://hlinkshowjump?jump=nextslide">
              <a:snd r:embed="rId5" name="Sandro - Rosa Rosa.wav"/>
            </a:hlinkClick>
          </p:cNvPr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2285984" y="3714752"/>
            <a:ext cx="857256" cy="919936"/>
          </a:xfrm>
          <a:prstGeom prst="ellipse">
            <a:avLst/>
          </a:prstGeom>
          <a:ln w="63500" cap="rnd">
            <a:solidFill>
              <a:schemeClr val="accent1">
                <a:lumMod val="5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Picture 2" descr="http://repeatingislands.files.wordpress.com/2010/01/sandro1.jpg?w=500">
            <a:hlinkClick r:id="" action="ppaction://hlinkshowjump?jump=nextslide">
              <a:snd r:embed="rId6" name="Sandro - Así.wav"/>
            </a:hlinkClick>
          </p:cNvPr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2500298" y="4714884"/>
            <a:ext cx="857256" cy="919936"/>
          </a:xfrm>
          <a:prstGeom prst="ellipse">
            <a:avLst/>
          </a:prstGeom>
          <a:ln w="63500" cap="rnd">
            <a:solidFill>
              <a:schemeClr val="accent1">
                <a:lumMod val="5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9" name="Picture 2" descr="http://repeatingislands.files.wordpress.com/2010/01/sandro1.jpg?w=500">
            <a:hlinkClick r:id="" action="ppaction://hlinkshowjump?jump=nextslide">
              <a:snd r:embed="rId7" name="Sandro-Te Propongo.wav"/>
            </a:hlinkClick>
          </p:cNvPr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643042" y="642918"/>
            <a:ext cx="857256" cy="919936"/>
          </a:xfrm>
          <a:prstGeom prst="ellipse">
            <a:avLst/>
          </a:prstGeom>
          <a:ln w="63500" cap="rnd">
            <a:solidFill>
              <a:schemeClr val="accent1">
                <a:lumMod val="5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" name="Picture 2" descr="http://repeatingislands.files.wordpress.com/2010/01/sandro1.jpg?w=500">
            <a:hlinkClick r:id="" action="ppaction://hlinkshowjump?jump=nextslide">
              <a:snd r:embed="rId8" name="Sandro - Noche De Amantes.wav"/>
            </a:hlinkClick>
          </p:cNvPr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6572264" y="1571612"/>
            <a:ext cx="857256" cy="919936"/>
          </a:xfrm>
          <a:prstGeom prst="ellipse">
            <a:avLst/>
          </a:prstGeom>
          <a:ln w="63500" cap="rnd">
            <a:solidFill>
              <a:schemeClr val="accent1">
                <a:lumMod val="5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1" name="Picture 2" descr="http://repeatingislands.files.wordpress.com/2010/01/sandro1.jpg?w=500">
            <a:hlinkClick r:id="" action="ppaction://hlinkshowjump?jump=nextslide">
              <a:snd r:embed="rId9" name="Sandro -el maniquí.wav"/>
            </a:hlinkClick>
          </p:cNvPr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6357950" y="2571744"/>
            <a:ext cx="857256" cy="919936"/>
          </a:xfrm>
          <a:prstGeom prst="ellipse">
            <a:avLst/>
          </a:prstGeom>
          <a:ln w="63500" cap="rnd">
            <a:solidFill>
              <a:schemeClr val="accent1">
                <a:lumMod val="5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2" name="Picture 2" descr="http://repeatingislands.files.wordpress.com/2010/01/sandro1.jpg?w=500">
            <a:hlinkClick r:id="" action="ppaction://hlinkshowjump?jump=nextslide">
              <a:snd r:embed="rId10" name="Sandro -como lo hice yo.wav"/>
            </a:hlinkClick>
          </p:cNvPr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6215074" y="3571876"/>
            <a:ext cx="857256" cy="919936"/>
          </a:xfrm>
          <a:prstGeom prst="ellipse">
            <a:avLst/>
          </a:prstGeom>
          <a:ln w="63500" cap="rnd">
            <a:solidFill>
              <a:schemeClr val="accent1">
                <a:lumMod val="5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3" name="Picture 2" descr="http://repeatingislands.files.wordpress.com/2010/01/sandro1.jpg?w=500">
            <a:hlinkClick r:id="" action="ppaction://hlinkshowjump?jump=nextslide">
              <a:snd r:embed="rId11" name="sandro -se te nota.wav"/>
            </a:hlinkClick>
          </p:cNvPr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6000760" y="4572008"/>
            <a:ext cx="857256" cy="919936"/>
          </a:xfrm>
          <a:prstGeom prst="ellipse">
            <a:avLst/>
          </a:prstGeom>
          <a:ln w="63500" cap="rnd">
            <a:solidFill>
              <a:schemeClr val="accent1">
                <a:lumMod val="5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4" name="Picture 2" descr="http://repeatingislands.files.wordpress.com/2010/01/sandro1.jpg?w=500">
            <a:hlinkClick r:id="" action="ppaction://hlinkshowjump?jump=nextslide">
              <a:snd r:embed="rId12" name="Sandro -por ese palpitar.wav"/>
            </a:hlinkClick>
          </p:cNvPr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6786578" y="571480"/>
            <a:ext cx="857256" cy="919936"/>
          </a:xfrm>
          <a:prstGeom prst="ellipse">
            <a:avLst/>
          </a:prstGeom>
          <a:ln w="63500" cap="rnd">
            <a:solidFill>
              <a:schemeClr val="accent1">
                <a:lumMod val="5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5" name="14 CuadroTexto"/>
          <p:cNvSpPr txBox="1"/>
          <p:nvPr/>
        </p:nvSpPr>
        <p:spPr>
          <a:xfrm>
            <a:off x="642910" y="1142984"/>
            <a:ext cx="1095941" cy="307777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s-ES" sz="1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hlinkClick r:id="" action="ppaction://hlinkshowjump?jump=nextslide">
                  <a:snd r:embed="rId7" name="Sandro-Te Propongo.wav"/>
                </a:hlinkClick>
              </a:rPr>
              <a:t>Te Propongo</a:t>
            </a:r>
            <a:endParaRPr lang="es-ES" sz="14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428596" y="2000240"/>
            <a:ext cx="1500604" cy="307777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s-ES" sz="1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hlinkClick r:id="" action="ppaction://hlinkshowjump?jump=nextslide">
                  <a:snd r:embed="rId2" name="sandro -yo te amo.wav"/>
                </a:hlinkClick>
              </a:rPr>
              <a:t>Porque Yo Te Amo</a:t>
            </a:r>
            <a:endParaRPr lang="es-ES" sz="14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714348" y="3000372"/>
            <a:ext cx="1286506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s-ES" sz="1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hlinkClick r:id="" action="ppaction://hlinkshowjump?jump=nextslide">
                  <a:snd r:embed="rId4" name="sandro -una muchacha y una guitarra.wav"/>
                </a:hlinkClick>
              </a:rPr>
              <a:t>Una Muchacha</a:t>
            </a:r>
          </a:p>
          <a:p>
            <a:r>
              <a:rPr lang="es-ES" sz="1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hlinkClick r:id="" action="ppaction://hlinkshowjump?jump=nextslide">
                  <a:snd r:embed="rId4" name="sandro -una muchacha y una guitarra.wav"/>
                </a:hlinkClick>
              </a:rPr>
              <a:t> y Una Guitarra</a:t>
            </a:r>
            <a:endParaRPr lang="es-ES" sz="14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7643834" y="928670"/>
            <a:ext cx="1321196" cy="307777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s-ES" sz="1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hlinkClick r:id="" action="ppaction://hlinkshowjump?jump=nextslide">
                  <a:snd r:embed="rId12" name="Sandro -por ese palpitar.wav"/>
                </a:hlinkClick>
              </a:rPr>
              <a:t>Por Ese Palpitar</a:t>
            </a:r>
            <a:endParaRPr lang="es-ES" sz="14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7358082" y="2000240"/>
            <a:ext cx="1546834" cy="307777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s-ES" sz="1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hlinkClick r:id="" action="ppaction://hlinkshowjump?jump=nextslide">
                  <a:snd r:embed="rId8" name="Sandro - Noche De Amantes.wav"/>
                </a:hlinkClick>
              </a:rPr>
              <a:t>Noche de amantes</a:t>
            </a:r>
            <a:endParaRPr lang="es-ES" sz="14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7215206" y="3000372"/>
            <a:ext cx="962123" cy="307777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s-ES" sz="1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hlinkClick r:id="" action="ppaction://hlinkshowjump?jump=nextslide">
                  <a:snd r:embed="rId9" name="Sandro -el maniquí.wav"/>
                </a:hlinkClick>
              </a:rPr>
              <a:t>El Maniquí</a:t>
            </a:r>
            <a:endParaRPr lang="es-ES" sz="14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7072330" y="4000504"/>
            <a:ext cx="1357488" cy="307777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s-ES" sz="1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hlinkClick r:id="" action="ppaction://hlinkshowjump?jump=nextslide">
                  <a:snd r:embed="rId10" name="Sandro -como lo hice yo.wav"/>
                </a:hlinkClick>
              </a:rPr>
              <a:t>Como lo Hice Yo</a:t>
            </a:r>
            <a:endParaRPr lang="es-ES" sz="14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25" name="24 CuadroTexto"/>
          <p:cNvSpPr txBox="1"/>
          <p:nvPr/>
        </p:nvSpPr>
        <p:spPr>
          <a:xfrm>
            <a:off x="1214414" y="4071942"/>
            <a:ext cx="999697" cy="307777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s-ES" sz="1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hlinkClick r:id="" action="ppaction://hlinkshowjump?jump=nextslide">
                  <a:snd r:embed="rId5" name="Sandro - Rosa Rosa.wav"/>
                </a:hlinkClick>
              </a:rPr>
              <a:t>Rosa…Rosa</a:t>
            </a:r>
            <a:endParaRPr lang="es-ES" sz="14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26" name="25 CuadroTexto"/>
          <p:cNvSpPr txBox="1"/>
          <p:nvPr/>
        </p:nvSpPr>
        <p:spPr>
          <a:xfrm>
            <a:off x="2071670" y="5143512"/>
            <a:ext cx="401072" cy="307777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s-ES" sz="1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hlinkClick r:id="" action="ppaction://hlinkshowjump?jump=nextslide">
                  <a:snd r:embed="rId6" name="Sandro - Así.wav"/>
                </a:hlinkClick>
              </a:rPr>
              <a:t>Así</a:t>
            </a:r>
            <a:endParaRPr lang="es-ES" sz="14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27" name="26 CuadroTexto"/>
          <p:cNvSpPr txBox="1"/>
          <p:nvPr/>
        </p:nvSpPr>
        <p:spPr>
          <a:xfrm>
            <a:off x="6858016" y="4857760"/>
            <a:ext cx="953594" cy="307777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s-ES" sz="1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hlinkClick r:id="" action="ppaction://hlinkshowjump?jump=nextslide">
                  <a:snd r:embed="rId11" name="sandro -se te nota.wav"/>
                </a:hlinkClick>
              </a:rPr>
              <a:t>Se Te Nota</a:t>
            </a:r>
            <a:endParaRPr lang="es-ES" sz="14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28" name="27 Operación manual"/>
          <p:cNvSpPr/>
          <p:nvPr/>
        </p:nvSpPr>
        <p:spPr>
          <a:xfrm>
            <a:off x="2643174" y="928670"/>
            <a:ext cx="4000528" cy="4429156"/>
          </a:xfrm>
          <a:prstGeom prst="flowChartManualOperation">
            <a:avLst/>
          </a:prstGeom>
          <a:blipFill>
            <a:blip r:embed="rId13"/>
            <a:stretch>
              <a:fillRect/>
            </a:stretch>
          </a:blipFill>
          <a:ln w="76200" cmpd="dbl">
            <a:solidFill>
              <a:schemeClr val="tx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CuadroTexto"/>
          <p:cNvSpPr txBox="1"/>
          <p:nvPr/>
        </p:nvSpPr>
        <p:spPr>
          <a:xfrm>
            <a:off x="2285984" y="357166"/>
            <a:ext cx="4692310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s-ES" sz="16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Berlin Sans FB Demi" pitchFamily="34" charset="0"/>
              </a:rPr>
              <a:t>Para  escuchar  cada  canción  has  </a:t>
            </a:r>
            <a:r>
              <a:rPr lang="es-ES" sz="1600" b="1" cap="all" dirty="0" err="1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Berlin Sans FB Demi" pitchFamily="34" charset="0"/>
              </a:rPr>
              <a:t>click</a:t>
            </a:r>
            <a:endParaRPr lang="es-ES" sz="1600" b="1" cap="all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Berlin Sans FB Demi" pitchFamily="34" charset="0"/>
            </a:endParaRPr>
          </a:p>
          <a:p>
            <a:pPr algn="ctr"/>
            <a:r>
              <a:rPr lang="es-ES" sz="16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Berlin Sans FB Demi" pitchFamily="34" charset="0"/>
              </a:rPr>
              <a:t> en  cada  foto  o  en  el  título </a:t>
            </a:r>
            <a:endParaRPr lang="es-ES" sz="16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Berlin Sans FB Demi" pitchFamily="34" charset="0"/>
            </a:endParaRPr>
          </a:p>
        </p:txBody>
      </p:sp>
      <p:sp>
        <p:nvSpPr>
          <p:cNvPr id="30" name="29 Operación manual"/>
          <p:cNvSpPr/>
          <p:nvPr/>
        </p:nvSpPr>
        <p:spPr>
          <a:xfrm flipV="1">
            <a:off x="2643174" y="5429264"/>
            <a:ext cx="4071966" cy="1428736"/>
          </a:xfrm>
          <a:prstGeom prst="flowChartManualOperation">
            <a:avLst/>
          </a:prstGeom>
          <a:solidFill>
            <a:schemeClr val="tx2">
              <a:lumMod val="25000"/>
            </a:schemeClr>
          </a:solidFill>
          <a:ln>
            <a:solidFill>
              <a:schemeClr val="tx2">
                <a:lumMod val="10000"/>
              </a:schemeClr>
            </a:solidFill>
          </a:ln>
          <a:scene3d>
            <a:camera prst="orthographicFront"/>
            <a:lightRig rig="morning" dir="t"/>
          </a:scene3d>
          <a:sp3d>
            <a:bevelT w="196850" h="1968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1" name="30 CuadroTexto"/>
          <p:cNvSpPr txBox="1"/>
          <p:nvPr/>
        </p:nvSpPr>
        <p:spPr>
          <a:xfrm>
            <a:off x="3357554" y="5572140"/>
            <a:ext cx="2771913" cy="10156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es-ES" sz="6000" dirty="0" smtClean="0">
                <a:ln>
                  <a:solidFill>
                    <a:sysClr val="windowText" lastClr="000000"/>
                  </a:solidFill>
                </a:ln>
                <a:blipFill dpi="0" rotWithShape="1">
                  <a:blip r:embed="rId14"/>
                  <a:srcRect/>
                  <a:tile tx="0" ty="0" sx="100000" sy="100000" flip="none" algn="tl"/>
                </a:blip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Calligraphic" pitchFamily="2" charset="0"/>
              </a:rPr>
              <a:t>Sandro</a:t>
            </a:r>
            <a:endParaRPr lang="es-ES" sz="6000" dirty="0">
              <a:ln>
                <a:solidFill>
                  <a:sysClr val="windowText" lastClr="000000"/>
                </a:solidFill>
              </a:ln>
              <a:blipFill dpi="0" rotWithShape="1">
                <a:blip r:embed="rId14"/>
                <a:srcRect/>
                <a:tile tx="0" ty="0" sx="100000" sy="100000" flip="none" algn="tl"/>
              </a:blip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  <a:latin typeface="Calligraphic" pitchFamily="2" charset="0"/>
            </a:endParaRPr>
          </a:p>
        </p:txBody>
      </p:sp>
    </p:spTree>
  </p:cSld>
  <p:clrMapOvr>
    <a:masterClrMapping/>
  </p:clrMapOvr>
  <p:transition>
    <p:sndAc>
      <p:endSnd/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8" grpId="1" animBg="1"/>
      <p:bldP spid="30" grpId="0" animBg="1"/>
      <p:bldP spid="3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2df4ec6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19458" name="Picture 2" descr="http://sandrodeluniverso.com/noticias-fotos/sandro-7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669336">
            <a:off x="4085409" y="211404"/>
            <a:ext cx="5107709" cy="4803363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Botón de acción: Final">
            <a:hlinkClick r:id="" action="ppaction://hlinkshowjump?jump=nextslide" highlightClick="1"/>
          </p:cNvPr>
          <p:cNvSpPr/>
          <p:nvPr/>
        </p:nvSpPr>
        <p:spPr>
          <a:xfrm>
            <a:off x="357158" y="5643578"/>
            <a:ext cx="428628" cy="357190"/>
          </a:xfrm>
          <a:prstGeom prst="actionButtonEnd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b="1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6" name="5 Botón de acción: Comienzo">
            <a:hlinkClick r:id="rId4" action="ppaction://hlinksldjump" highlightClick="1"/>
          </p:cNvPr>
          <p:cNvSpPr/>
          <p:nvPr/>
        </p:nvSpPr>
        <p:spPr>
          <a:xfrm>
            <a:off x="357158" y="6072206"/>
            <a:ext cx="428628" cy="357190"/>
          </a:xfrm>
          <a:prstGeom prst="actionButtonBeginning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b="1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785786" y="5643578"/>
            <a:ext cx="273530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hlinkClick r:id="" action="ppaction://hlinkshowjump?jump=nextslide"/>
              </a:rPr>
              <a:t>Avanzar A La Siguiente Diapositiva</a:t>
            </a:r>
            <a:endParaRPr lang="es-ES" sz="1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785786" y="6072206"/>
            <a:ext cx="249376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hlinkClick r:id="rId4" action="ppaction://hlinksldjump"/>
              </a:rPr>
              <a:t>Regresar al índice de canciones</a:t>
            </a:r>
            <a:endParaRPr lang="es-ES" sz="1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25636dc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Botón de acción: Comienzo">
            <a:hlinkClick r:id="rId3" action="ppaction://hlinksldjump" highlightClick="1"/>
          </p:cNvPr>
          <p:cNvSpPr/>
          <p:nvPr/>
        </p:nvSpPr>
        <p:spPr>
          <a:xfrm>
            <a:off x="357158" y="6072206"/>
            <a:ext cx="428628" cy="357190"/>
          </a:xfrm>
          <a:prstGeom prst="actionButtonBeginning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endParaRPr lang="es-ES" b="1" cap="all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785786" y="6072206"/>
            <a:ext cx="2899896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es-ES" sz="1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hlinkClick r:id="rId3" action="ppaction://hlinksldjump"/>
              </a:rPr>
              <a:t>Regresar al índice de canciones</a:t>
            </a:r>
            <a:endParaRPr lang="es-ES" sz="14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2bf50b5f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20482" name="Picture 2" descr="http://2.bp.blogspot.com/-Zn7povhiKaQ/UDEl4C5arVI/AAAAAAAABUk/SIyMOcJYoSc/s1600/0507-sandr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411914" flipH="1">
            <a:off x="-601053" y="-747304"/>
            <a:ext cx="5181401" cy="663474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6" name="5 Botón de acción: Comienzo">
            <a:hlinkClick r:id="rId4" action="ppaction://hlinksldjump" highlightClick="1"/>
          </p:cNvPr>
          <p:cNvSpPr/>
          <p:nvPr/>
        </p:nvSpPr>
        <p:spPr>
          <a:xfrm>
            <a:off x="5815476" y="6286520"/>
            <a:ext cx="428628" cy="357190"/>
          </a:xfrm>
          <a:prstGeom prst="actionButtonBeginning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endParaRPr lang="es-ES" b="1" cap="all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6244104" y="6286520"/>
            <a:ext cx="2899896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es-ES" sz="1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hlinkClick r:id="rId4" action="ppaction://hlinksldjump"/>
              </a:rPr>
              <a:t>Regresar al índice de canciones</a:t>
            </a:r>
            <a:endParaRPr lang="es-ES" sz="14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03221f1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Botón de acción: Comienzo">
            <a:hlinkClick r:id="rId3" action="ppaction://hlinksldjump" highlightClick="1"/>
          </p:cNvPr>
          <p:cNvSpPr/>
          <p:nvPr/>
        </p:nvSpPr>
        <p:spPr>
          <a:xfrm>
            <a:off x="500034" y="6215082"/>
            <a:ext cx="428628" cy="357190"/>
          </a:xfrm>
          <a:prstGeom prst="actionButtonBeginning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928662" y="6215082"/>
            <a:ext cx="245554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hlinkClick r:id="rId3" action="ppaction://hlinksldjump"/>
              </a:rPr>
              <a:t>Regresar al índice de canciones</a:t>
            </a:r>
            <a:endParaRPr lang="es-ES" sz="1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54aace8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434" name="Picture 2" descr="http://fotos.subefotos.com/695958f642ad7b8e677ac790722521dd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5357818" y="-500090"/>
            <a:ext cx="4071934" cy="5214974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Botón de acción: Comienzo">
            <a:hlinkClick r:id="rId4" action="ppaction://hlinksldjump" highlightClick="1"/>
          </p:cNvPr>
          <p:cNvSpPr/>
          <p:nvPr/>
        </p:nvSpPr>
        <p:spPr>
          <a:xfrm>
            <a:off x="357158" y="6072206"/>
            <a:ext cx="428628" cy="357190"/>
          </a:xfrm>
          <a:prstGeom prst="actionButtonBeginning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endParaRPr lang="es-ES" b="1" cap="all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785786" y="6072206"/>
            <a:ext cx="2899896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es-ES" sz="1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hlinkClick r:id="rId4" action="ppaction://hlinksldjump"/>
              </a:rPr>
              <a:t>Regresar al índice de canciones</a:t>
            </a:r>
            <a:endParaRPr lang="es-ES" sz="14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9c98518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Botón de acción: Comienzo">
            <a:hlinkClick r:id="rId3" action="ppaction://hlinksldjump" highlightClick="1"/>
          </p:cNvPr>
          <p:cNvSpPr/>
          <p:nvPr/>
        </p:nvSpPr>
        <p:spPr>
          <a:xfrm>
            <a:off x="357158" y="6072206"/>
            <a:ext cx="428628" cy="357190"/>
          </a:xfrm>
          <a:prstGeom prst="actionButtonBeginning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endParaRPr lang="es-ES" b="1" cap="all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785786" y="6072206"/>
            <a:ext cx="2899896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es-ES" sz="1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hlinkClick r:id="rId3" action="ppaction://hlinksldjump"/>
              </a:rPr>
              <a:t>Regresar al índice de canciones</a:t>
            </a:r>
            <a:endParaRPr lang="es-ES" sz="14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ad308fbb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</p:spPr>
      </p:pic>
      <p:pic>
        <p:nvPicPr>
          <p:cNvPr id="17412" name="Picture 4" descr="http://2.bp.blogspot.com/-U2FXmz4PvQo/T3cTWjKpR7I/AAAAAAAAAMA/J3YsFYVfceA/s1600/sandr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114749">
            <a:off x="4501874" y="-983745"/>
            <a:ext cx="5338045" cy="6236274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5" name="4 Botón de acción: Comienzo">
            <a:hlinkClick r:id="rId4" action="ppaction://hlinksldjump" highlightClick="1"/>
          </p:cNvPr>
          <p:cNvSpPr/>
          <p:nvPr/>
        </p:nvSpPr>
        <p:spPr>
          <a:xfrm>
            <a:off x="5357818" y="6286520"/>
            <a:ext cx="428628" cy="357190"/>
          </a:xfrm>
          <a:prstGeom prst="actionButtonBeginning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endParaRPr lang="es-ES" b="1" cap="all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786446" y="6286520"/>
            <a:ext cx="2899896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es-ES" sz="1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hlinkClick r:id="rId4" action="ppaction://hlinksldjump"/>
              </a:rPr>
              <a:t>Regresar al índice de canciones</a:t>
            </a:r>
            <a:endParaRPr lang="es-ES" sz="14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0cff94e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Botón de acción: Comienzo">
            <a:hlinkClick r:id="rId3" action="ppaction://hlinksldjump" highlightClick="1"/>
          </p:cNvPr>
          <p:cNvSpPr/>
          <p:nvPr/>
        </p:nvSpPr>
        <p:spPr>
          <a:xfrm>
            <a:off x="0" y="5643578"/>
            <a:ext cx="428628" cy="357190"/>
          </a:xfrm>
          <a:prstGeom prst="actionButtonBeginning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es-ES" b="1" spc="5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428628" y="5643578"/>
            <a:ext cx="2692532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hlinkClick r:id="rId3" action="ppaction://hlinksldjump"/>
              </a:rPr>
              <a:t>Regresar al índice de canciones</a:t>
            </a:r>
            <a:endParaRPr lang="es-ES" sz="1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7900acc5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6386" name="Picture 2" descr="http://sandrodeluniverso.com/noticias-fotos/sandro-11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4286248" y="-428652"/>
            <a:ext cx="4857752" cy="523875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Botón de acción: Comienzo">
            <a:hlinkClick r:id="rId4" action="ppaction://hlinksldjump" highlightClick="1"/>
          </p:cNvPr>
          <p:cNvSpPr/>
          <p:nvPr/>
        </p:nvSpPr>
        <p:spPr>
          <a:xfrm>
            <a:off x="357158" y="6072206"/>
            <a:ext cx="428628" cy="357190"/>
          </a:xfrm>
          <a:prstGeom prst="actionButtonBeginning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endParaRPr lang="es-ES" b="1" cap="all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785786" y="6072206"/>
            <a:ext cx="2899896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es-ES" sz="1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hlinkClick r:id="rId4" action="ppaction://hlinksldjump"/>
              </a:rPr>
              <a:t>Regresar al índice de canciones</a:t>
            </a:r>
            <a:endParaRPr lang="es-ES" sz="14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41690b1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Botón de acción: Comienzo">
            <a:hlinkClick r:id="rId3" action="ppaction://hlinksldjump" highlightClick="1"/>
          </p:cNvPr>
          <p:cNvSpPr/>
          <p:nvPr/>
        </p:nvSpPr>
        <p:spPr>
          <a:xfrm>
            <a:off x="357158" y="6072206"/>
            <a:ext cx="428628" cy="357190"/>
          </a:xfrm>
          <a:prstGeom prst="actionButtonBeginning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endParaRPr lang="es-ES" b="1" cap="all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785786" y="6072206"/>
            <a:ext cx="2899896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es-ES" sz="1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hlinkClick r:id="rId3" action="ppaction://hlinksldjump"/>
              </a:rPr>
              <a:t>Regresar al índice de canciones</a:t>
            </a:r>
            <a:endParaRPr lang="es-ES" sz="14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2ebd30e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15362" name="Picture 2" descr="http://3.bp.blogspot.com/_P6k2sleDwEE/RiE1nKZDm8I/AAAAAAAAA_c/bmrNy760DDM/s400/sandro.bmp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426456" flipH="1">
            <a:off x="-527946" y="688466"/>
            <a:ext cx="4769051" cy="5255137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Botón de acción: Comienzo">
            <a:hlinkClick r:id="rId4" action="ppaction://hlinksldjump" highlightClick="1"/>
          </p:cNvPr>
          <p:cNvSpPr/>
          <p:nvPr/>
        </p:nvSpPr>
        <p:spPr>
          <a:xfrm>
            <a:off x="357158" y="6072206"/>
            <a:ext cx="428628" cy="357190"/>
          </a:xfrm>
          <a:prstGeom prst="actionButtonBeginning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endParaRPr lang="es-ES" b="1" cap="all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785786" y="6072206"/>
            <a:ext cx="2899896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es-ES" sz="1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hlinkClick r:id="rId4" action="ppaction://hlinksldjump"/>
              </a:rPr>
              <a:t>Regresar al índice de canciones</a:t>
            </a:r>
            <a:endParaRPr lang="es-ES" sz="14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831417b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Botón de acción: Comienzo">
            <a:hlinkClick r:id="rId3" action="ppaction://hlinksldjump" highlightClick="1"/>
          </p:cNvPr>
          <p:cNvSpPr/>
          <p:nvPr/>
        </p:nvSpPr>
        <p:spPr>
          <a:xfrm>
            <a:off x="357158" y="6072206"/>
            <a:ext cx="428628" cy="357190"/>
          </a:xfrm>
          <a:prstGeom prst="actionButtonBeginning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endParaRPr lang="es-ES" b="1" cap="all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785786" y="6072206"/>
            <a:ext cx="2899896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es-ES" sz="1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hlinkClick r:id="rId3" action="ppaction://hlinksldjump"/>
              </a:rPr>
              <a:t>Regresar al índice de canciones</a:t>
            </a:r>
            <a:endParaRPr lang="es-ES" sz="14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3c41428e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14338" name="Picture 2" descr="http://www.stoptabaco.org/wp-content/uploads/2010/05/sandro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369529">
            <a:off x="-216397" y="67671"/>
            <a:ext cx="4725858" cy="369798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Botón de acción: Comienzo">
            <a:hlinkClick r:id="rId4" action="ppaction://hlinksldjump" highlightClick="1"/>
          </p:cNvPr>
          <p:cNvSpPr/>
          <p:nvPr/>
        </p:nvSpPr>
        <p:spPr>
          <a:xfrm>
            <a:off x="357158" y="6072206"/>
            <a:ext cx="428628" cy="357190"/>
          </a:xfrm>
          <a:prstGeom prst="actionButtonBeginning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endParaRPr lang="es-ES" b="1" cap="all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785786" y="6072206"/>
            <a:ext cx="2899896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es-ES" sz="1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hlinkClick r:id="rId4" action="ppaction://hlinksldjump"/>
              </a:rPr>
              <a:t>Regresar al índice de canciones</a:t>
            </a:r>
            <a:endParaRPr lang="es-ES" sz="14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b7073f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Botón de acción: Comienzo">
            <a:hlinkClick r:id="rId3" action="ppaction://hlinksldjump" highlightClick="1"/>
          </p:cNvPr>
          <p:cNvSpPr/>
          <p:nvPr/>
        </p:nvSpPr>
        <p:spPr>
          <a:xfrm>
            <a:off x="357158" y="6072206"/>
            <a:ext cx="428628" cy="357190"/>
          </a:xfrm>
          <a:prstGeom prst="actionButtonBeginning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endParaRPr lang="es-ES" b="1" cap="all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785786" y="6072206"/>
            <a:ext cx="2899896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es-ES" sz="1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hlinkClick r:id="rId3" action="ppaction://hlinksldjump"/>
              </a:rPr>
              <a:t>Regresar al índice de canciones</a:t>
            </a:r>
            <a:endParaRPr lang="es-ES" sz="14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8a070e9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13314" name="Picture 2" descr="http://radiofelicidad.com.mx/cmai/images/stories/notas/sandro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230563" flipH="1">
            <a:off x="4260665" y="13206"/>
            <a:ext cx="5374768" cy="4496508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Botón de acción: Comienzo">
            <a:hlinkClick r:id="rId4" action="ppaction://hlinksldjump" highlightClick="1"/>
          </p:cNvPr>
          <p:cNvSpPr/>
          <p:nvPr/>
        </p:nvSpPr>
        <p:spPr>
          <a:xfrm>
            <a:off x="357158" y="6072206"/>
            <a:ext cx="428628" cy="357190"/>
          </a:xfrm>
          <a:prstGeom prst="actionButtonBeginning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785786" y="6072206"/>
            <a:ext cx="2899896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es-ES" sz="1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hlinkClick r:id="rId4" action="ppaction://hlinksldjump"/>
              </a:rPr>
              <a:t>Regresar al índice de canciones</a:t>
            </a:r>
            <a:endParaRPr lang="es-ES" sz="14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0cfc0e5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Botón de acción: Comienzo">
            <a:hlinkClick r:id="rId3" action="ppaction://hlinksldjump" highlightClick="1"/>
          </p:cNvPr>
          <p:cNvSpPr/>
          <p:nvPr/>
        </p:nvSpPr>
        <p:spPr>
          <a:xfrm>
            <a:off x="357158" y="6072206"/>
            <a:ext cx="428628" cy="357190"/>
          </a:xfrm>
          <a:prstGeom prst="actionButtonBeginning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endParaRPr lang="es-ES" b="1" cap="all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785786" y="6072206"/>
            <a:ext cx="2899896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es-ES" sz="1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hlinkClick r:id="rId3" action="ppaction://hlinksldjump"/>
              </a:rPr>
              <a:t>Regresar al índice de canciones</a:t>
            </a:r>
            <a:endParaRPr lang="es-ES" sz="14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96b6a73c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12290" name="Picture 2" descr="http://upload.wikimedia.org/wikipedia/commons/7/70/Sandro-sandrodeamerica-196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282508">
            <a:off x="5439315" y="291059"/>
            <a:ext cx="3834099" cy="3543637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Botón de acción: Comienzo">
            <a:hlinkClick r:id="rId4" action="ppaction://hlinksldjump" highlightClick="1"/>
          </p:cNvPr>
          <p:cNvSpPr/>
          <p:nvPr/>
        </p:nvSpPr>
        <p:spPr>
          <a:xfrm>
            <a:off x="357158" y="6072206"/>
            <a:ext cx="428628" cy="357190"/>
          </a:xfrm>
          <a:prstGeom prst="actionButtonBeginning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endParaRPr lang="es-ES" b="1" cap="all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785786" y="6072206"/>
            <a:ext cx="2899896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es-ES" sz="1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hlinkClick r:id="rId4" action="ppaction://hlinksldjump"/>
              </a:rPr>
              <a:t>Regresar al índice de canciones</a:t>
            </a:r>
            <a:endParaRPr lang="es-ES" sz="14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5d099e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6" name="5 CuadroTexto"/>
          <p:cNvSpPr txBox="1"/>
          <p:nvPr/>
        </p:nvSpPr>
        <p:spPr>
          <a:xfrm>
            <a:off x="285752" y="2285992"/>
            <a:ext cx="33030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hlinkClick r:id="rId3"/>
              </a:rPr>
              <a:t>http://www.sandrolaleyenda.com.ar/</a:t>
            </a:r>
            <a:endParaRPr lang="es-ES" sz="1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0" y="1643050"/>
            <a:ext cx="5667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hlinkClick r:id="rId4"/>
              </a:rPr>
              <a:t>http://www.youtube.com/watch?v=dKkw3IEtn_I&amp;feature=related</a:t>
            </a:r>
            <a:endParaRPr lang="es-ES" sz="1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8" name="7 Imagen" descr="main.gif"/>
          <p:cNvPicPr>
            <a:picLocks noChangeAspect="1"/>
          </p:cNvPicPr>
          <p:nvPr/>
        </p:nvPicPr>
        <p:blipFill>
          <a:blip r:embed="rId5">
            <a:lum contrast="30000"/>
          </a:blip>
          <a:stretch>
            <a:fillRect/>
          </a:stretch>
        </p:blipFill>
        <p:spPr>
          <a:xfrm>
            <a:off x="642910" y="857232"/>
            <a:ext cx="1500198" cy="840111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357158" y="500042"/>
            <a:ext cx="1843774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es-ES" b="1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Berlin Sans FB" pitchFamily="34" charset="0"/>
              </a:rPr>
              <a:t>Has </a:t>
            </a:r>
            <a:r>
              <a:rPr lang="es-ES" b="1" dirty="0" err="1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Berlin Sans FB" pitchFamily="34" charset="0"/>
              </a:rPr>
              <a:t>Click</a:t>
            </a:r>
            <a:r>
              <a:rPr lang="es-ES" b="1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Berlin Sans FB" pitchFamily="34" charset="0"/>
              </a:rPr>
              <a:t>  Aquí</a:t>
            </a:r>
            <a:endParaRPr lang="es-ES" b="1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Berlin Sans FB" pitchFamily="34" charset="0"/>
            </a:endParaRPr>
          </a:p>
        </p:txBody>
      </p:sp>
      <p:sp>
        <p:nvSpPr>
          <p:cNvPr id="11" name="10 Botón de acción: Comienzo">
            <a:hlinkClick r:id="rId6" action="ppaction://hlinksldjump" highlightClick="1"/>
          </p:cNvPr>
          <p:cNvSpPr/>
          <p:nvPr/>
        </p:nvSpPr>
        <p:spPr>
          <a:xfrm>
            <a:off x="5643570" y="6215082"/>
            <a:ext cx="428628" cy="357190"/>
          </a:xfrm>
          <a:prstGeom prst="actionButtonBeginning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6072198" y="6215082"/>
            <a:ext cx="245554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hlinkClick r:id="rId6" action="ppaction://hlinksldjump"/>
              </a:rPr>
              <a:t>Regresar al índice de canciones</a:t>
            </a:r>
            <a:endParaRPr lang="es-ES" sz="1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Sandro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10" name="9 CuadroTexto"/>
          <p:cNvSpPr txBox="1"/>
          <p:nvPr/>
        </p:nvSpPr>
        <p:spPr>
          <a:xfrm>
            <a:off x="4500562" y="6000768"/>
            <a:ext cx="41822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ln>
                  <a:solidFill>
                    <a:sysClr val="windowText" lastClr="000000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Francisco del Olmo-Jazmín</a:t>
            </a:r>
            <a:endParaRPr lang="es-ES" sz="2400" b="1" dirty="0">
              <a:ln>
                <a:solidFill>
                  <a:sysClr val="windowText" lastClr="000000"/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11" name="10 Botón de acción: Comienzo">
            <a:hlinkClick r:id="rId4" action="ppaction://hlinksldjump" highlightClick="1"/>
          </p:cNvPr>
          <p:cNvSpPr/>
          <p:nvPr/>
        </p:nvSpPr>
        <p:spPr>
          <a:xfrm>
            <a:off x="357158" y="6072206"/>
            <a:ext cx="428628" cy="357190"/>
          </a:xfrm>
          <a:prstGeom prst="actionButtonBeginning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endParaRPr lang="es-ES" b="1" cap="all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785786" y="6072206"/>
            <a:ext cx="2899896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es-ES" sz="1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hlinkClick r:id="rId4" action="ppaction://hlinksldjump"/>
              </a:rPr>
              <a:t>Regresar al índice de canciones</a:t>
            </a:r>
            <a:endParaRPr lang="es-ES" sz="14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SANDRO">
  <a:themeElements>
    <a:clrScheme name="Viajes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SANDRO</Template>
  <TotalTime>0</TotalTime>
  <Words>197</Words>
  <Application>Microsoft Office PowerPoint</Application>
  <PresentationFormat>Presentación en pantalla (4:3)</PresentationFormat>
  <Paragraphs>53</Paragraphs>
  <Slides>22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4" baseType="lpstr">
      <vt:lpstr>SANDRO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2012-09-21T01:32:12Z</dcterms:created>
  <dcterms:modified xsi:type="dcterms:W3CDTF">2012-09-21T01:38:14Z</dcterms:modified>
</cp:coreProperties>
</file>