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5"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TLiXRiLadsioQdG6m7cHQ==" hashData="TX/WhH3a3/zdLFz30pdTJhzBdU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5305"/>
    <a:srgbClr val="643282"/>
    <a:srgbClr val="872D6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02" y="-108"/>
      </p:cViewPr>
      <p:guideLst>
        <p:guide orient="horz" pos="2160"/>
        <p:guide pos="2880"/>
      </p:guideLst>
    </p:cSldViewPr>
  </p:slideViewPr>
  <p:notesTextViewPr>
    <p:cViewPr>
      <p:scale>
        <a:sx n="100" d="100"/>
        <a:sy n="100" d="100"/>
      </p:scale>
      <p:origin x="0" y="0"/>
    </p:cViewPr>
  </p:notesTextViewPr>
  <p:sorterViewPr>
    <p:cViewPr>
      <p:scale>
        <a:sx n="56" d="100"/>
        <a:sy n="5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CAD6EDB-40C5-4B3B-8471-F2E0A6AA09D7}" type="datetimeFigureOut">
              <a:rPr lang="es-ES" smtClean="0"/>
              <a:pPr/>
              <a:t>11/11/2013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79B2634-B993-49D9-86D8-27B65E247D65}" type="slidenum">
              <a:rPr lang="es-ES" smtClean="0"/>
              <a:pPr/>
              <a:t>‹Nº›</a:t>
            </a:fld>
            <a:endParaRPr lang="es-ES"/>
          </a:p>
        </p:txBody>
      </p:sp>
    </p:spTree>
  </p:cSld>
  <p:clrMapOvr>
    <a:masterClrMapping/>
  </p:clrMapOvr>
  <p:transition spd="slow" advClick="0" advTm="5000">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69B25BB-0543-4796-A85B-844D9345275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AD6EDB-40C5-4B3B-8471-F2E0A6AA09D7}" type="datetimeFigureOut">
              <a:rPr lang="es-ES" smtClean="0"/>
              <a:pPr/>
              <a:t>11/11/2013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9B2634-B993-49D9-86D8-27B65E247D6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5000">
    <p:wedg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4924F08-38F3-4758-BDEF-A0C5A2DB96E0}"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3.png"/><Relationship Id="rId7" Type="http://schemas.openxmlformats.org/officeDocument/2006/relationships/image" Target="../media/image1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userserve-ak.last.fm/serve/_/93014543/Salvador+Beltran+Salvador+Beltrn.jpg"/>
          <p:cNvPicPr>
            <a:picLocks noChangeAspect="1" noChangeArrowheads="1"/>
          </p:cNvPicPr>
          <p:nvPr/>
        </p:nvPicPr>
        <p:blipFill>
          <a:blip r:embed="rId3" cstate="print"/>
          <a:srcRect/>
          <a:stretch>
            <a:fillRect/>
          </a:stretch>
        </p:blipFill>
        <p:spPr bwMode="auto">
          <a:xfrm>
            <a:off x="2339752" y="1700808"/>
            <a:ext cx="4286250" cy="4286250"/>
          </a:xfrm>
          <a:prstGeom prst="rect">
            <a:avLst/>
          </a:prstGeom>
          <a:noFill/>
          <a:scene3d>
            <a:camera prst="isometricOffAxis1Right"/>
            <a:lightRig rig="threePt" dir="t"/>
          </a:scene3d>
        </p:spPr>
      </p:pic>
      <p:sp>
        <p:nvSpPr>
          <p:cNvPr id="3" name="2 CuadroTexto"/>
          <p:cNvSpPr txBox="1"/>
          <p:nvPr/>
        </p:nvSpPr>
        <p:spPr>
          <a:xfrm>
            <a:off x="899592" y="260648"/>
            <a:ext cx="7300396" cy="923330"/>
          </a:xfrm>
          <a:prstGeom prst="rect">
            <a:avLst/>
          </a:prstGeom>
          <a:noFill/>
        </p:spPr>
        <p:txBody>
          <a:bodyPr wrap="none" rtlCol="0">
            <a:spAutoFit/>
          </a:bodyPr>
          <a:lstStyle/>
          <a:p>
            <a:r>
              <a:rPr lang="es-ES" sz="5400" dirty="0" smtClean="0">
                <a:solidFill>
                  <a:srgbClr val="7030A0"/>
                </a:solidFill>
                <a:latin typeface="Georgia" pitchFamily="18" charset="0"/>
              </a:rPr>
              <a:t>SALVADOR BELTRAN</a:t>
            </a:r>
            <a:endParaRPr lang="es-ES" sz="5400" dirty="0">
              <a:solidFill>
                <a:srgbClr val="7030A0"/>
              </a:solidFill>
              <a:latin typeface="Georgia" pitchFamily="18" charset="0"/>
            </a:endParaRPr>
          </a:p>
        </p:txBody>
      </p:sp>
      <p:pic>
        <p:nvPicPr>
          <p:cNvPr id="4" name="3 Imagen" descr="st-cen-021.png"/>
          <p:cNvPicPr>
            <a:picLocks noChangeAspect="1"/>
          </p:cNvPicPr>
          <p:nvPr/>
        </p:nvPicPr>
        <p:blipFill>
          <a:blip r:embed="rId4" cstate="print"/>
          <a:stretch>
            <a:fillRect/>
          </a:stretch>
        </p:blipFill>
        <p:spPr>
          <a:xfrm rot="2476948">
            <a:off x="6619758" y="2164391"/>
            <a:ext cx="3305175" cy="3305175"/>
          </a:xfrm>
          <a:prstGeom prst="rect">
            <a:avLst/>
          </a:prstGeom>
        </p:spPr>
      </p:pic>
      <p:pic>
        <p:nvPicPr>
          <p:cNvPr id="5" name="4 Imagen" descr="st-cen-021.png"/>
          <p:cNvPicPr>
            <a:picLocks noChangeAspect="1"/>
          </p:cNvPicPr>
          <p:nvPr/>
        </p:nvPicPr>
        <p:blipFill>
          <a:blip r:embed="rId4" cstate="print"/>
          <a:stretch>
            <a:fillRect/>
          </a:stretch>
        </p:blipFill>
        <p:spPr>
          <a:xfrm rot="13602898">
            <a:off x="-1009219" y="1952237"/>
            <a:ext cx="3305175" cy="3305175"/>
          </a:xfrm>
          <a:prstGeom prst="rect">
            <a:avLst/>
          </a:prstGeom>
        </p:spPr>
      </p:pic>
      <p:sp>
        <p:nvSpPr>
          <p:cNvPr id="6" name="5 CuadroTexto"/>
          <p:cNvSpPr txBox="1"/>
          <p:nvPr/>
        </p:nvSpPr>
        <p:spPr>
          <a:xfrm>
            <a:off x="395536" y="6150114"/>
            <a:ext cx="8027552" cy="707886"/>
          </a:xfrm>
          <a:prstGeom prst="rect">
            <a:avLst/>
          </a:prstGeom>
          <a:noFill/>
        </p:spPr>
        <p:txBody>
          <a:bodyPr wrap="square" rtlCol="0">
            <a:spAutoFit/>
          </a:bodyPr>
          <a:lstStyle/>
          <a:p>
            <a:r>
              <a:rPr lang="es-ES" sz="4000" dirty="0" smtClean="0">
                <a:solidFill>
                  <a:srgbClr val="92D050"/>
                </a:solidFill>
                <a:latin typeface="Georgia" pitchFamily="18" charset="0"/>
              </a:rPr>
              <a:t>Canción                 “ En mi mente “ </a:t>
            </a:r>
            <a:endParaRPr lang="es-ES" sz="4000" dirty="0">
              <a:solidFill>
                <a:srgbClr val="92D050"/>
              </a:solidFill>
              <a:latin typeface="Georgia" pitchFamily="18" charset="0"/>
            </a:endParaRPr>
          </a:p>
        </p:txBody>
      </p:sp>
    </p:spTree>
  </p:cSld>
  <p:clrMapOvr>
    <a:masterClrMapping/>
  </p:clrMapOvr>
  <p:transition spd="slow" advClick="0" advTm="18000">
    <p:wedge/>
    <p:sndAc>
      <p:stSnd>
        <p:snd r:embed="rId2" name="salvador beltran - en mi mente(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iterate type="lt">
                                    <p:tmPct val="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8" dur="50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9" dur="50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0" dur="5000" fill="hold"/>
                                        <p:tgtEl>
                                          <p:spTgt spid="3"/>
                                        </p:tgtEl>
                                        <p:attrNameLst>
                                          <p:attrName>ppt_y</p:attrName>
                                        </p:attrNameLst>
                                      </p:cBhvr>
                                      <p:tavLst>
                                        <p:tav tm="0">
                                          <p:val>
                                            <p:strVal val="#ppt_y"/>
                                          </p:val>
                                        </p:tav>
                                        <p:tav tm="100000">
                                          <p:val>
                                            <p:strVal val="#ppt_y"/>
                                          </p:val>
                                        </p:tav>
                                      </p:tavLst>
                                    </p:anim>
                                  </p:childTnLst>
                                </p:cTn>
                              </p:par>
                              <p:par>
                                <p:cTn id="11" presetID="35" presetClass="entr" presetSubtype="0" fill="hold" grpId="1" nodeType="withEffect">
                                  <p:stCondLst>
                                    <p:cond delay="0"/>
                                  </p:stCondLst>
                                  <p:iterate type="lt">
                                    <p:tmPct val="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0"/>
                                        <p:tgtEl>
                                          <p:spTgt spid="3"/>
                                        </p:tgtEl>
                                      </p:cBhvr>
                                    </p:animEffect>
                                    <p:anim calcmode="lin" valueType="num">
                                      <p:cBhvr>
                                        <p:cTn id="14" dur="5000" fill="hold"/>
                                        <p:tgtEl>
                                          <p:spTgt spid="3"/>
                                        </p:tgtEl>
                                        <p:attrNameLst>
                                          <p:attrName>style.rotation</p:attrName>
                                        </p:attrNameLst>
                                      </p:cBhvr>
                                      <p:tavLst>
                                        <p:tav tm="0">
                                          <p:val>
                                            <p:fltVal val="720"/>
                                          </p:val>
                                        </p:tav>
                                        <p:tav tm="100000">
                                          <p:val>
                                            <p:fltVal val="0"/>
                                          </p:val>
                                        </p:tav>
                                      </p:tavLst>
                                    </p:anim>
                                    <p:anim calcmode="lin" valueType="num">
                                      <p:cBhvr>
                                        <p:cTn id="15" dur="5000" fill="hold"/>
                                        <p:tgtEl>
                                          <p:spTgt spid="3"/>
                                        </p:tgtEl>
                                        <p:attrNameLst>
                                          <p:attrName>ppt_h</p:attrName>
                                        </p:attrNameLst>
                                      </p:cBhvr>
                                      <p:tavLst>
                                        <p:tav tm="0">
                                          <p:val>
                                            <p:fltVal val="0"/>
                                          </p:val>
                                        </p:tav>
                                        <p:tav tm="100000">
                                          <p:val>
                                            <p:strVal val="#ppt_h"/>
                                          </p:val>
                                        </p:tav>
                                      </p:tavLst>
                                    </p:anim>
                                    <p:anim calcmode="lin" valueType="num">
                                      <p:cBhvr>
                                        <p:cTn id="16" dur="5000" fill="hold"/>
                                        <p:tgtEl>
                                          <p:spTgt spid="3"/>
                                        </p:tgtEl>
                                        <p:attrNameLst>
                                          <p:attrName>ppt_w</p:attrName>
                                        </p:attrNameLst>
                                      </p:cBhvr>
                                      <p:tavLst>
                                        <p:tav tm="0">
                                          <p:val>
                                            <p:fltVal val="0"/>
                                          </p:val>
                                        </p:tav>
                                        <p:tav tm="100000">
                                          <p:val>
                                            <p:strVal val="#ppt_w"/>
                                          </p:val>
                                        </p:tav>
                                      </p:tavLst>
                                    </p:anim>
                                  </p:childTnLst>
                                </p:cTn>
                              </p:par>
                            </p:childTnLst>
                          </p:cTn>
                        </p:par>
                        <p:par>
                          <p:cTn id="17" fill="hold">
                            <p:stCondLst>
                              <p:cond delay="5000"/>
                            </p:stCondLst>
                            <p:childTnLst>
                              <p:par>
                                <p:cTn id="18" presetID="2" presetClass="entr" presetSubtype="2"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0" fill="hold"/>
                                        <p:tgtEl>
                                          <p:spTgt spid="5"/>
                                        </p:tgtEl>
                                        <p:attrNameLst>
                                          <p:attrName>ppt_x</p:attrName>
                                        </p:attrNameLst>
                                      </p:cBhvr>
                                      <p:tavLst>
                                        <p:tav tm="0">
                                          <p:val>
                                            <p:strVal val="1+#ppt_w/2"/>
                                          </p:val>
                                        </p:tav>
                                        <p:tav tm="100000">
                                          <p:val>
                                            <p:strVal val="#ppt_x"/>
                                          </p:val>
                                        </p:tav>
                                      </p:tavLst>
                                    </p:anim>
                                    <p:anim calcmode="lin" valueType="num">
                                      <p:cBhvr additive="base">
                                        <p:cTn id="21" dur="5000" fill="hold"/>
                                        <p:tgtEl>
                                          <p:spTgt spid="5"/>
                                        </p:tgtEl>
                                        <p:attrNameLst>
                                          <p:attrName>ppt_y</p:attrName>
                                        </p:attrNameLst>
                                      </p:cBhvr>
                                      <p:tavLst>
                                        <p:tav tm="0">
                                          <p:val>
                                            <p:strVal val="#ppt_y"/>
                                          </p:val>
                                        </p:tav>
                                        <p:tav tm="100000">
                                          <p:val>
                                            <p:strVal val="#ppt_y"/>
                                          </p:val>
                                        </p:tav>
                                      </p:tavLst>
                                    </p:anim>
                                  </p:childTnLst>
                                </p:cTn>
                              </p:par>
                              <p:par>
                                <p:cTn id="22" presetID="35"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0"/>
                                        <p:tgtEl>
                                          <p:spTgt spid="5"/>
                                        </p:tgtEl>
                                      </p:cBhvr>
                                    </p:animEffect>
                                    <p:anim calcmode="lin" valueType="num">
                                      <p:cBhvr>
                                        <p:cTn id="25" dur="5000" fill="hold"/>
                                        <p:tgtEl>
                                          <p:spTgt spid="5"/>
                                        </p:tgtEl>
                                        <p:attrNameLst>
                                          <p:attrName>style.rotation</p:attrName>
                                        </p:attrNameLst>
                                      </p:cBhvr>
                                      <p:tavLst>
                                        <p:tav tm="0">
                                          <p:val>
                                            <p:fltVal val="720"/>
                                          </p:val>
                                        </p:tav>
                                        <p:tav tm="100000">
                                          <p:val>
                                            <p:fltVal val="0"/>
                                          </p:val>
                                        </p:tav>
                                      </p:tavLst>
                                    </p:anim>
                                    <p:anim calcmode="lin" valueType="num">
                                      <p:cBhvr>
                                        <p:cTn id="26" dur="5000" fill="hold"/>
                                        <p:tgtEl>
                                          <p:spTgt spid="5"/>
                                        </p:tgtEl>
                                        <p:attrNameLst>
                                          <p:attrName>ppt_h</p:attrName>
                                        </p:attrNameLst>
                                      </p:cBhvr>
                                      <p:tavLst>
                                        <p:tav tm="0">
                                          <p:val>
                                            <p:fltVal val="0"/>
                                          </p:val>
                                        </p:tav>
                                        <p:tav tm="100000">
                                          <p:val>
                                            <p:strVal val="#ppt_h"/>
                                          </p:val>
                                        </p:tav>
                                      </p:tavLst>
                                    </p:anim>
                                    <p:anim calcmode="lin" valueType="num">
                                      <p:cBhvr>
                                        <p:cTn id="27" dur="5000" fill="hold"/>
                                        <p:tgtEl>
                                          <p:spTgt spid="5"/>
                                        </p:tgtEl>
                                        <p:attrNameLst>
                                          <p:attrName>ppt_w</p:attrName>
                                        </p:attrNameLst>
                                      </p:cBhvr>
                                      <p:tavLst>
                                        <p:tav tm="0">
                                          <p:val>
                                            <p:fltVal val="0"/>
                                          </p:val>
                                        </p:tav>
                                        <p:tav tm="100000">
                                          <p:val>
                                            <p:strVal val="#ppt_w"/>
                                          </p:val>
                                        </p:tav>
                                      </p:tavLst>
                                    </p:anim>
                                  </p:childTnLst>
                                </p:cTn>
                              </p:par>
                              <p:par>
                                <p:cTn id="28" presetID="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0" fill="hold"/>
                                        <p:tgtEl>
                                          <p:spTgt spid="4"/>
                                        </p:tgtEl>
                                        <p:attrNameLst>
                                          <p:attrName>ppt_x</p:attrName>
                                        </p:attrNameLst>
                                      </p:cBhvr>
                                      <p:tavLst>
                                        <p:tav tm="0">
                                          <p:val>
                                            <p:strVal val="0-#ppt_w/2"/>
                                          </p:val>
                                        </p:tav>
                                        <p:tav tm="100000">
                                          <p:val>
                                            <p:strVal val="#ppt_x"/>
                                          </p:val>
                                        </p:tav>
                                      </p:tavLst>
                                    </p:anim>
                                    <p:anim calcmode="lin" valueType="num">
                                      <p:cBhvr additive="base">
                                        <p:cTn id="31" dur="5000" fill="hold"/>
                                        <p:tgtEl>
                                          <p:spTgt spid="4"/>
                                        </p:tgtEl>
                                        <p:attrNameLst>
                                          <p:attrName>ppt_y</p:attrName>
                                        </p:attrNameLst>
                                      </p:cBhvr>
                                      <p:tavLst>
                                        <p:tav tm="0">
                                          <p:val>
                                            <p:strVal val="#ppt_y"/>
                                          </p:val>
                                        </p:tav>
                                        <p:tav tm="100000">
                                          <p:val>
                                            <p:strVal val="#ppt_y"/>
                                          </p:val>
                                        </p:tav>
                                      </p:tavLst>
                                    </p:anim>
                                  </p:childTnLst>
                                </p:cTn>
                              </p:par>
                              <p:par>
                                <p:cTn id="32" presetID="35" presetClass="entr" presetSubtype="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0"/>
                                        <p:tgtEl>
                                          <p:spTgt spid="4"/>
                                        </p:tgtEl>
                                      </p:cBhvr>
                                    </p:animEffect>
                                    <p:anim calcmode="lin" valueType="num">
                                      <p:cBhvr>
                                        <p:cTn id="35" dur="5000" fill="hold"/>
                                        <p:tgtEl>
                                          <p:spTgt spid="4"/>
                                        </p:tgtEl>
                                        <p:attrNameLst>
                                          <p:attrName>style.rotation</p:attrName>
                                        </p:attrNameLst>
                                      </p:cBhvr>
                                      <p:tavLst>
                                        <p:tav tm="0">
                                          <p:val>
                                            <p:fltVal val="720"/>
                                          </p:val>
                                        </p:tav>
                                        <p:tav tm="100000">
                                          <p:val>
                                            <p:fltVal val="0"/>
                                          </p:val>
                                        </p:tav>
                                      </p:tavLst>
                                    </p:anim>
                                    <p:anim calcmode="lin" valueType="num">
                                      <p:cBhvr>
                                        <p:cTn id="36" dur="5000" fill="hold"/>
                                        <p:tgtEl>
                                          <p:spTgt spid="4"/>
                                        </p:tgtEl>
                                        <p:attrNameLst>
                                          <p:attrName>ppt_h</p:attrName>
                                        </p:attrNameLst>
                                      </p:cBhvr>
                                      <p:tavLst>
                                        <p:tav tm="0">
                                          <p:val>
                                            <p:fltVal val="0"/>
                                          </p:val>
                                        </p:tav>
                                        <p:tav tm="100000">
                                          <p:val>
                                            <p:strVal val="#ppt_h"/>
                                          </p:val>
                                        </p:tav>
                                      </p:tavLst>
                                    </p:anim>
                                    <p:anim calcmode="lin" valueType="num">
                                      <p:cBhvr>
                                        <p:cTn id="37" dur="5000" fill="hold"/>
                                        <p:tgtEl>
                                          <p:spTgt spid="4"/>
                                        </p:tgtEl>
                                        <p:attrNameLst>
                                          <p:attrName>ppt_w</p:attrName>
                                        </p:attrNameLst>
                                      </p:cBhvr>
                                      <p:tavLst>
                                        <p:tav tm="0">
                                          <p:val>
                                            <p:fltVal val="0"/>
                                          </p:val>
                                        </p:tav>
                                        <p:tav tm="100000">
                                          <p:val>
                                            <p:strVal val="#ppt_w"/>
                                          </p:val>
                                        </p:tav>
                                      </p:tavLst>
                                    </p:anim>
                                  </p:childTnLst>
                                </p:cTn>
                              </p:par>
                            </p:childTnLst>
                          </p:cTn>
                        </p:par>
                        <p:par>
                          <p:cTn id="38" fill="hold">
                            <p:stCondLst>
                              <p:cond delay="10000"/>
                            </p:stCondLst>
                            <p:childTnLst>
                              <p:par>
                                <p:cTn id="39" presetID="6" presetClass="entr" presetSubtype="16"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circle(in)">
                                      <p:cBhvr>
                                        <p:cTn id="41" dur="5000"/>
                                        <p:tgtEl>
                                          <p:spTgt spid="2"/>
                                        </p:tgtEl>
                                      </p:cBhvr>
                                    </p:animEffect>
                                  </p:childTnLst>
                                </p:cTn>
                              </p:par>
                              <p:par>
                                <p:cTn id="42" presetID="23" presetClass="entr" presetSubtype="16" fill="hold" nodeType="with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0" fill="hold"/>
                                        <p:tgtEl>
                                          <p:spTgt spid="2"/>
                                        </p:tgtEl>
                                        <p:attrNameLst>
                                          <p:attrName>ppt_w</p:attrName>
                                        </p:attrNameLst>
                                      </p:cBhvr>
                                      <p:tavLst>
                                        <p:tav tm="0">
                                          <p:val>
                                            <p:fltVal val="0"/>
                                          </p:val>
                                        </p:tav>
                                        <p:tav tm="100000">
                                          <p:val>
                                            <p:strVal val="#ppt_w"/>
                                          </p:val>
                                        </p:tav>
                                      </p:tavLst>
                                    </p:anim>
                                    <p:anim calcmode="lin" valueType="num">
                                      <p:cBhvr>
                                        <p:cTn id="45" dur="5000" fill="hold"/>
                                        <p:tgtEl>
                                          <p:spTgt spid="2"/>
                                        </p:tgtEl>
                                        <p:attrNameLst>
                                          <p:attrName>ppt_h</p:attrName>
                                        </p:attrNameLst>
                                      </p:cBhvr>
                                      <p:tavLst>
                                        <p:tav tm="0">
                                          <p:val>
                                            <p:fltVal val="0"/>
                                          </p:val>
                                        </p:tav>
                                        <p:tav tm="100000">
                                          <p:val>
                                            <p:strVal val="#ppt_h"/>
                                          </p:val>
                                        </p:tav>
                                      </p:tavLst>
                                    </p:anim>
                                  </p:childTnLst>
                                </p:cTn>
                              </p:par>
                              <p:par>
                                <p:cTn id="46" presetID="9" presetClass="entr" presetSubtype="0" fill="hold" grpId="0"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dissolve">
                                      <p:cBhvr>
                                        <p:cTn id="4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332656"/>
            <a:ext cx="4572000" cy="2585323"/>
          </a:xfrm>
          <a:prstGeom prst="rect">
            <a:avLst/>
          </a:prstGeom>
        </p:spPr>
        <p:txBody>
          <a:bodyPr>
            <a:spAutoFit/>
          </a:bodyPr>
          <a:lstStyle/>
          <a:p>
            <a:r>
              <a:rPr lang="es-ES" dirty="0" smtClean="0">
                <a:solidFill>
                  <a:srgbClr val="FFFF00"/>
                </a:solidFill>
                <a:latin typeface="Georgia" pitchFamily="18" charset="0"/>
              </a:rPr>
              <a:t>“La música lo es todo y significa encontrarme a mí mismo”. A sus 20 años, Salvador Beltrán lo tiene claro. Este joven cantante, compositor y guitarrista llega desde El Prat de Llobregat (Barcelona) con un buen puñado de canciones, entre las que ha elegido En mi mente como primer avance de su álbum de debut. </a:t>
            </a:r>
          </a:p>
          <a:p>
            <a:pPr algn="ctr"/>
            <a:endParaRPr lang="es-ES" b="1" dirty="0">
              <a:solidFill>
                <a:srgbClr val="7030A0"/>
              </a:solidFill>
              <a:latin typeface="Georgia" pitchFamily="18" charset="0"/>
            </a:endParaRPr>
          </a:p>
        </p:txBody>
      </p:sp>
      <p:sp>
        <p:nvSpPr>
          <p:cNvPr id="5" name="4 Rectángulo"/>
          <p:cNvSpPr/>
          <p:nvPr/>
        </p:nvSpPr>
        <p:spPr>
          <a:xfrm>
            <a:off x="4355976" y="4005064"/>
            <a:ext cx="4572000" cy="2031325"/>
          </a:xfrm>
          <a:prstGeom prst="rect">
            <a:avLst/>
          </a:prstGeom>
        </p:spPr>
        <p:txBody>
          <a:bodyPr>
            <a:spAutoFit/>
          </a:bodyPr>
          <a:lstStyle/>
          <a:p>
            <a:r>
              <a:rPr lang="es-ES" dirty="0" smtClean="0">
                <a:solidFill>
                  <a:srgbClr val="FFFF00"/>
                </a:solidFill>
                <a:latin typeface="Georgia" pitchFamily="18" charset="0"/>
              </a:rPr>
              <a:t>La historia de Salvador Beltrán es una de esas historias únicas que suceden cada mucho tiempo. Como si de un cuento de hadas se tratase, es la historia de un joven talento en busca de un sueño que muchos persiguen pero pocos alcanzan, hacer de su música un modo de vida. </a:t>
            </a:r>
            <a:endParaRPr lang="es-ES" dirty="0">
              <a:solidFill>
                <a:srgbClr val="FFFF00"/>
              </a:solidFill>
            </a:endParaRPr>
          </a:p>
        </p:txBody>
      </p:sp>
      <p:sp>
        <p:nvSpPr>
          <p:cNvPr id="4" name="3 Estrella de 7 puntas"/>
          <p:cNvSpPr/>
          <p:nvPr/>
        </p:nvSpPr>
        <p:spPr>
          <a:xfrm>
            <a:off x="5652120" y="404664"/>
            <a:ext cx="2736304" cy="2736304"/>
          </a:xfrm>
          <a:prstGeom prst="star7">
            <a:avLst/>
          </a:prstGeom>
          <a:blipFill>
            <a:blip r:embed="rId2"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ilindro"/>
          <p:cNvSpPr/>
          <p:nvPr/>
        </p:nvSpPr>
        <p:spPr>
          <a:xfrm>
            <a:off x="827584" y="3140968"/>
            <a:ext cx="2736304" cy="3096344"/>
          </a:xfrm>
          <a:prstGeom prst="can">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35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1"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par>
                          <p:cTn id="8" fill="hold">
                            <p:stCondLst>
                              <p:cond delay="3000"/>
                            </p:stCondLst>
                            <p:childTnLst>
                              <p:par>
                                <p:cTn id="9" presetID="39" presetClass="entr" presetSubtype="0" accel="100000" fill="hold" grpId="0" nodeType="afterEffect">
                                  <p:stCondLst>
                                    <p:cond delay="1150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2"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3"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17500"/>
                            </p:stCondLst>
                            <p:childTnLst>
                              <p:par>
                                <p:cTn id="16" presetID="2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childTnLst>
                          </p:cTn>
                        </p:par>
                        <p:par>
                          <p:cTn id="19" fill="hold">
                            <p:stCondLst>
                              <p:cond delay="20500"/>
                            </p:stCondLst>
                            <p:childTnLst>
                              <p:par>
                                <p:cTn id="20" presetID="48" presetClass="entr" presetSubtype="0" accel="50000" fill="hold" grpId="0" nodeType="afterEffect">
                                  <p:stCondLst>
                                    <p:cond delay="1000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5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4" dur="5000" fill="hold"/>
                                        <p:tgtEl>
                                          <p:spTgt spid="6"/>
                                        </p:tgtEl>
                                        <p:attrNameLst>
                                          <p:attrName>ppt_y</p:attrName>
                                        </p:attrNameLst>
                                      </p:cBhvr>
                                      <p:tavLst>
                                        <p:tav tm="0">
                                          <p:val>
                                            <p:strVal val="#ppt_y"/>
                                          </p:val>
                                        </p:tav>
                                        <p:tav tm="100000">
                                          <p:val>
                                            <p:strVal val="#ppt_y"/>
                                          </p:val>
                                        </p:tav>
                                      </p:tavLst>
                                    </p:anim>
                                    <p:animEffect transition="in" filter="fade">
                                      <p:cBhvr>
                                        <p:cTn id="25"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5" grpId="0"/>
      <p:bldP spid="4"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260648"/>
            <a:ext cx="4572000" cy="2308324"/>
          </a:xfrm>
          <a:prstGeom prst="rect">
            <a:avLst/>
          </a:prstGeom>
        </p:spPr>
        <p:txBody>
          <a:bodyPr>
            <a:spAutoFit/>
          </a:bodyPr>
          <a:lstStyle/>
          <a:p>
            <a:r>
              <a:rPr lang="es-ES" dirty="0" smtClean="0">
                <a:solidFill>
                  <a:srgbClr val="FFFF00"/>
                </a:solidFill>
                <a:latin typeface="Georgia" pitchFamily="18" charset="0"/>
              </a:rPr>
              <a:t>Con apenas 21 años, Salvador Beltrán, este joven cantante y compositor nacido en Barcelona ve su sueño más cerca con Cambio de planes. Es una ventana que se abre a un mundo nuevo y diferente después de unos años difíciles, de ciudad en ciudad, de trabajo en trabajo, de ilusión en ilusión.</a:t>
            </a:r>
            <a:endParaRPr lang="es-ES" dirty="0">
              <a:solidFill>
                <a:srgbClr val="FFFF00"/>
              </a:solidFill>
              <a:latin typeface="Georgia" pitchFamily="18" charset="0"/>
            </a:endParaRPr>
          </a:p>
        </p:txBody>
      </p:sp>
      <p:sp>
        <p:nvSpPr>
          <p:cNvPr id="3" name="2 Cubo"/>
          <p:cNvSpPr/>
          <p:nvPr/>
        </p:nvSpPr>
        <p:spPr>
          <a:xfrm>
            <a:off x="4499992" y="2852936"/>
            <a:ext cx="3808440" cy="3528392"/>
          </a:xfrm>
          <a:prstGeom prst="cube">
            <a:avLst/>
          </a:prstGeom>
          <a:blipFill>
            <a:blip r:embed="rId2"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st-cen-021.png"/>
          <p:cNvPicPr>
            <a:picLocks noChangeAspect="1"/>
          </p:cNvPicPr>
          <p:nvPr/>
        </p:nvPicPr>
        <p:blipFill>
          <a:blip r:embed="rId3" cstate="print"/>
          <a:stretch>
            <a:fillRect/>
          </a:stretch>
        </p:blipFill>
        <p:spPr>
          <a:xfrm rot="18872298">
            <a:off x="6068118" y="604639"/>
            <a:ext cx="2008842" cy="2008842"/>
          </a:xfrm>
          <a:prstGeom prst="rect">
            <a:avLst/>
          </a:prstGeom>
        </p:spPr>
      </p:pic>
      <p:pic>
        <p:nvPicPr>
          <p:cNvPr id="5" name="4 Imagen" descr="st-cen-021.png"/>
          <p:cNvPicPr>
            <a:picLocks noChangeAspect="1"/>
          </p:cNvPicPr>
          <p:nvPr/>
        </p:nvPicPr>
        <p:blipFill>
          <a:blip r:embed="rId3" cstate="print"/>
          <a:stretch>
            <a:fillRect/>
          </a:stretch>
        </p:blipFill>
        <p:spPr>
          <a:xfrm rot="2476948">
            <a:off x="283055" y="3172502"/>
            <a:ext cx="3305175" cy="3305175"/>
          </a:xfrm>
          <a:prstGeom prst="rect">
            <a:avLst/>
          </a:prstGeom>
        </p:spPr>
      </p:pic>
      <p:pic>
        <p:nvPicPr>
          <p:cNvPr id="6" name="5 Imagen" descr="st-cen-021.png"/>
          <p:cNvPicPr>
            <a:picLocks noChangeAspect="1"/>
          </p:cNvPicPr>
          <p:nvPr/>
        </p:nvPicPr>
        <p:blipFill>
          <a:blip r:embed="rId3" cstate="print"/>
          <a:stretch>
            <a:fillRect/>
          </a:stretch>
        </p:blipFill>
        <p:spPr>
          <a:xfrm rot="13539145">
            <a:off x="684373" y="2868452"/>
            <a:ext cx="3305175" cy="3305175"/>
          </a:xfrm>
          <a:prstGeom prst="rect">
            <a:avLst/>
          </a:prstGeom>
        </p:spPr>
      </p:pic>
      <p:pic>
        <p:nvPicPr>
          <p:cNvPr id="7" name="6 Imagen" descr="st-cen-021.png"/>
          <p:cNvPicPr>
            <a:picLocks noChangeAspect="1"/>
          </p:cNvPicPr>
          <p:nvPr/>
        </p:nvPicPr>
        <p:blipFill>
          <a:blip r:embed="rId3" cstate="print"/>
          <a:stretch>
            <a:fillRect/>
          </a:stretch>
        </p:blipFill>
        <p:spPr>
          <a:xfrm rot="8129665">
            <a:off x="5924096" y="244592"/>
            <a:ext cx="2008842" cy="2008842"/>
          </a:xfrm>
          <a:prstGeom prst="rect">
            <a:avLst/>
          </a:prstGeom>
        </p:spPr>
      </p:pic>
    </p:spTree>
  </p:cSld>
  <p:clrMapOvr>
    <a:masterClrMapping/>
  </p:clrMapOvr>
  <p:transition spd="slow" advClick="0" advTm="2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2"/>
                                        </p:tgtEl>
                                        <p:attrNameLst>
                                          <p:attrName>ppt_w</p:attrName>
                                        </p:attrNameLst>
                                      </p:cBhvr>
                                      <p:tavLst>
                                        <p:tav tm="0">
                                          <p:val>
                                            <p:strVal val="#ppt_w*.05"/>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2"/>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2"/>
                                        </p:tgtEl>
                                      </p:cBhvr>
                                    </p:animEffect>
                                  </p:childTnLst>
                                </p:cTn>
                              </p:par>
                            </p:childTnLst>
                          </p:cTn>
                        </p:par>
                        <p:par>
                          <p:cTn id="15" fill="hold">
                            <p:stCondLst>
                              <p:cond delay="3000"/>
                            </p:stCondLst>
                            <p:childTnLst>
                              <p:par>
                                <p:cTn id="16" presetID="2" presetClass="entr" presetSubtype="1"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0" fill="hold"/>
                                        <p:tgtEl>
                                          <p:spTgt spid="4"/>
                                        </p:tgtEl>
                                        <p:attrNameLst>
                                          <p:attrName>ppt_x</p:attrName>
                                        </p:attrNameLst>
                                      </p:cBhvr>
                                      <p:tavLst>
                                        <p:tav tm="0">
                                          <p:val>
                                            <p:strVal val="1+#ppt_w/2"/>
                                          </p:val>
                                        </p:tav>
                                        <p:tav tm="100000">
                                          <p:val>
                                            <p:strVal val="#ppt_x"/>
                                          </p:val>
                                        </p:tav>
                                      </p:tavLst>
                                    </p:anim>
                                    <p:anim calcmode="lin" valueType="num">
                                      <p:cBhvr additive="base">
                                        <p:cTn id="23" dur="5000" fill="hold"/>
                                        <p:tgtEl>
                                          <p:spTgt spid="4"/>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0" fill="hold"/>
                                        <p:tgtEl>
                                          <p:spTgt spid="6"/>
                                        </p:tgtEl>
                                        <p:attrNameLst>
                                          <p:attrName>ppt_x</p:attrName>
                                        </p:attrNameLst>
                                      </p:cBhvr>
                                      <p:tavLst>
                                        <p:tav tm="0">
                                          <p:val>
                                            <p:strVal val="0-#ppt_w/2"/>
                                          </p:val>
                                        </p:tav>
                                        <p:tav tm="100000">
                                          <p:val>
                                            <p:strVal val="#ppt_x"/>
                                          </p:val>
                                        </p:tav>
                                      </p:tavLst>
                                    </p:anim>
                                    <p:anim calcmode="lin" valueType="num">
                                      <p:cBhvr additive="base">
                                        <p:cTn id="27" dur="5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0-#ppt_h/2"/>
                                          </p:val>
                                        </p:tav>
                                        <p:tav tm="100000">
                                          <p:val>
                                            <p:strVal val="#ppt_y"/>
                                          </p:val>
                                        </p:tav>
                                      </p:tavLst>
                                    </p:anim>
                                  </p:childTnLst>
                                </p:cTn>
                              </p:par>
                            </p:childTnLst>
                          </p:cTn>
                        </p:par>
                        <p:par>
                          <p:cTn id="32" fill="hold">
                            <p:stCondLst>
                              <p:cond delay="8000"/>
                            </p:stCondLst>
                            <p:childTnLst>
                              <p:par>
                                <p:cTn id="33" presetID="15" presetClass="entr" presetSubtype="0" fill="hold" grpId="0" nodeType="afterEffect">
                                  <p:stCondLst>
                                    <p:cond delay="2000"/>
                                  </p:stCondLst>
                                  <p:childTnLst>
                                    <p:set>
                                      <p:cBhvr>
                                        <p:cTn id="34" dur="1" fill="hold">
                                          <p:stCondLst>
                                            <p:cond delay="0"/>
                                          </p:stCondLst>
                                        </p:cTn>
                                        <p:tgtEl>
                                          <p:spTgt spid="3"/>
                                        </p:tgtEl>
                                        <p:attrNameLst>
                                          <p:attrName>style.visibility</p:attrName>
                                        </p:attrNameLst>
                                      </p:cBhvr>
                                      <p:to>
                                        <p:strVal val="visible"/>
                                      </p:to>
                                    </p:set>
                                    <p:anim calcmode="lin" valueType="num">
                                      <p:cBhvr>
                                        <p:cTn id="35" dur="5000" fill="hold"/>
                                        <p:tgtEl>
                                          <p:spTgt spid="3"/>
                                        </p:tgtEl>
                                        <p:attrNameLst>
                                          <p:attrName>ppt_w</p:attrName>
                                        </p:attrNameLst>
                                      </p:cBhvr>
                                      <p:tavLst>
                                        <p:tav tm="0">
                                          <p:val>
                                            <p:fltVal val="0"/>
                                          </p:val>
                                        </p:tav>
                                        <p:tav tm="100000">
                                          <p:val>
                                            <p:strVal val="#ppt_w"/>
                                          </p:val>
                                        </p:tav>
                                      </p:tavLst>
                                    </p:anim>
                                    <p:anim calcmode="lin" valueType="num">
                                      <p:cBhvr>
                                        <p:cTn id="36" dur="5000" fill="hold"/>
                                        <p:tgtEl>
                                          <p:spTgt spid="3"/>
                                        </p:tgtEl>
                                        <p:attrNameLst>
                                          <p:attrName>ppt_h</p:attrName>
                                        </p:attrNameLst>
                                      </p:cBhvr>
                                      <p:tavLst>
                                        <p:tav tm="0">
                                          <p:val>
                                            <p:fltVal val="0"/>
                                          </p:val>
                                        </p:tav>
                                        <p:tav tm="100000">
                                          <p:val>
                                            <p:strVal val="#ppt_h"/>
                                          </p:val>
                                        </p:tav>
                                      </p:tavLst>
                                    </p:anim>
                                    <p:anim calcmode="lin" valueType="num">
                                      <p:cBhvr>
                                        <p:cTn id="37" dur="5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8" dur="5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404664"/>
            <a:ext cx="4572000" cy="4801314"/>
          </a:xfrm>
          <a:prstGeom prst="rect">
            <a:avLst/>
          </a:prstGeom>
        </p:spPr>
        <p:txBody>
          <a:bodyPr>
            <a:spAutoFit/>
          </a:bodyPr>
          <a:lstStyle/>
          <a:p>
            <a:r>
              <a:rPr lang="es-ES" dirty="0" smtClean="0">
                <a:solidFill>
                  <a:srgbClr val="FFFF00"/>
                </a:solidFill>
                <a:latin typeface="Georgia" pitchFamily="18" charset="0"/>
              </a:rPr>
              <a:t>"A los 13 años empecé a tocar una guitarra que me regaló mi primo. Aprendí con vídeos, empecé con soleares, con flamenco, con </a:t>
            </a:r>
            <a:r>
              <a:rPr lang="es-ES" dirty="0" err="1" smtClean="0">
                <a:solidFill>
                  <a:srgbClr val="FFFF00"/>
                </a:solidFill>
                <a:latin typeface="Georgia" pitchFamily="18" charset="0"/>
              </a:rPr>
              <a:t>Gipsy</a:t>
            </a:r>
            <a:r>
              <a:rPr lang="es-ES" dirty="0" smtClean="0">
                <a:solidFill>
                  <a:srgbClr val="FFFF00"/>
                </a:solidFill>
                <a:latin typeface="Georgia" pitchFamily="18" charset="0"/>
              </a:rPr>
              <a:t> Kings. Tocaba en las calles del barrio, me juntaba con gente que sabía más que yo y me enseñaba." Salvador tiene un recuerdo especial para la persona que posiblemente influyó de forma más profunda en su arte. Gabriel Rodríguez Lorenzo, que falleció en Barcelona en junio de 2010 a los 34 años. Le llama "Duende Gabriel", el título de una canción de Cambio de planes. "Nos descubrió la bossa, el jazz, y su alma está en cada canción. Era un tipo especial, vivía en la calle en Barcelona y queríamos formar un grupo con él, pero no pudo ser".</a:t>
            </a:r>
            <a:endParaRPr lang="es-ES" dirty="0">
              <a:solidFill>
                <a:srgbClr val="FFFF00"/>
              </a:solidFill>
              <a:latin typeface="Georgia" pitchFamily="18" charset="0"/>
            </a:endParaRPr>
          </a:p>
        </p:txBody>
      </p:sp>
      <p:sp>
        <p:nvSpPr>
          <p:cNvPr id="4" name="3 Pergamino vertical"/>
          <p:cNvSpPr/>
          <p:nvPr/>
        </p:nvSpPr>
        <p:spPr>
          <a:xfrm>
            <a:off x="4716016" y="260648"/>
            <a:ext cx="4427984" cy="6120680"/>
          </a:xfrm>
          <a:prstGeom prst="verticalScroll">
            <a:avLst/>
          </a:prstGeom>
          <a:blipFill>
            <a:blip r:embed="rId2"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40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0"/>
                                        <p:tgtEl>
                                          <p:spTgt spid="2"/>
                                        </p:tgtEl>
                                      </p:cBhvr>
                                    </p:animEffect>
                                  </p:childTnLst>
                                </p:cTn>
                              </p:par>
                            </p:childTnLst>
                          </p:cTn>
                        </p:par>
                        <p:par>
                          <p:cTn id="8" fill="hold">
                            <p:stCondLst>
                              <p:cond delay="5000"/>
                            </p:stCondLst>
                            <p:childTnLst>
                              <p:par>
                                <p:cTn id="9" presetID="8" presetClass="entr" presetSubtype="16" fill="hold" grpId="0" nodeType="afterEffect">
                                  <p:stCondLst>
                                    <p:cond delay="1600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512" y="404664"/>
            <a:ext cx="4572000" cy="2031325"/>
          </a:xfrm>
          <a:prstGeom prst="rect">
            <a:avLst/>
          </a:prstGeom>
        </p:spPr>
        <p:txBody>
          <a:bodyPr>
            <a:spAutoFit/>
          </a:bodyPr>
          <a:lstStyle/>
          <a:p>
            <a:r>
              <a:rPr lang="es-ES" dirty="0" smtClean="0">
                <a:solidFill>
                  <a:srgbClr val="FFFF00"/>
                </a:solidFill>
                <a:latin typeface="Georgia" pitchFamily="18" charset="0"/>
              </a:rPr>
              <a:t>Salvador Beltrán se recluyó durante 5 días en un estudio de grabación para dar forma a una maqueta para su grupo. Totalmente volcado en esa grabación, su salud se vio deteriorada y acabó ingresado afectado por un neumotórax.</a:t>
            </a:r>
          </a:p>
          <a:p>
            <a:r>
              <a:rPr lang="es-ES" b="1" dirty="0" smtClean="0">
                <a:solidFill>
                  <a:srgbClr val="7030A0"/>
                </a:solidFill>
                <a:latin typeface="Georgia" pitchFamily="18" charset="0"/>
              </a:rPr>
              <a:t> </a:t>
            </a:r>
          </a:p>
        </p:txBody>
      </p:sp>
      <p:sp>
        <p:nvSpPr>
          <p:cNvPr id="3" name="2 Rectángulo"/>
          <p:cNvSpPr/>
          <p:nvPr/>
        </p:nvSpPr>
        <p:spPr>
          <a:xfrm>
            <a:off x="251520" y="2996952"/>
            <a:ext cx="4572000" cy="2585323"/>
          </a:xfrm>
          <a:prstGeom prst="rect">
            <a:avLst/>
          </a:prstGeom>
        </p:spPr>
        <p:txBody>
          <a:bodyPr>
            <a:spAutoFit/>
          </a:bodyPr>
          <a:lstStyle/>
          <a:p>
            <a:r>
              <a:rPr lang="es-ES" dirty="0" smtClean="0">
                <a:solidFill>
                  <a:srgbClr val="FFFF00"/>
                </a:solidFill>
                <a:latin typeface="Georgia" pitchFamily="18" charset="0"/>
              </a:rPr>
              <a:t>Tras toda aquella experiencia, un intenso tratamiento y posterior proceso de recuperación, Salva compuso y grabó en su casa la canción "Imagínate". Es en este momento de su vida en el que hay un claro punto de inflexión, cuando abatido tras superar esa terrible afección decide enviarle a través de Twitter esa misma canción a su admirado Alejandro Sanz...</a:t>
            </a:r>
            <a:endParaRPr lang="es-ES" dirty="0">
              <a:solidFill>
                <a:srgbClr val="FFFF00"/>
              </a:solidFill>
              <a:latin typeface="Georgia" pitchFamily="18" charset="0"/>
            </a:endParaRPr>
          </a:p>
        </p:txBody>
      </p:sp>
      <p:pic>
        <p:nvPicPr>
          <p:cNvPr id="2050" name="Picture 2" descr="C:\Documents and Settings\usuario\Escritorio\Salvador Beltran\xuso-jones44962.jpg"/>
          <p:cNvPicPr>
            <a:picLocks noChangeAspect="1" noChangeArrowheads="1"/>
          </p:cNvPicPr>
          <p:nvPr/>
        </p:nvPicPr>
        <p:blipFill>
          <a:blip r:embed="rId2" cstate="print">
            <a:grayscl/>
          </a:blip>
          <a:srcRect/>
          <a:stretch>
            <a:fillRect/>
          </a:stretch>
        </p:blipFill>
        <p:spPr bwMode="auto">
          <a:xfrm>
            <a:off x="4932040" y="476672"/>
            <a:ext cx="3906659" cy="5832648"/>
          </a:xfrm>
          <a:prstGeom prst="rect">
            <a:avLst/>
          </a:prstGeom>
          <a:noFill/>
        </p:spPr>
      </p:pic>
      <p:pic>
        <p:nvPicPr>
          <p:cNvPr id="5" name="Picture 2" descr="C:\Documents and Settings\usuario\Escritorio\Salvador Beltran\xuso-jones44962.jpg"/>
          <p:cNvPicPr>
            <a:picLocks noChangeAspect="1" noChangeArrowheads="1"/>
          </p:cNvPicPr>
          <p:nvPr/>
        </p:nvPicPr>
        <p:blipFill>
          <a:blip r:embed="rId2" cstate="print"/>
          <a:srcRect/>
          <a:stretch>
            <a:fillRect/>
          </a:stretch>
        </p:blipFill>
        <p:spPr bwMode="auto">
          <a:xfrm>
            <a:off x="4932040" y="476672"/>
            <a:ext cx="3906659" cy="5832648"/>
          </a:xfrm>
          <a:prstGeom prst="rect">
            <a:avLst/>
          </a:prstGeom>
          <a:noFill/>
        </p:spPr>
      </p:pic>
    </p:spTree>
  </p:cSld>
  <p:clrMapOvr>
    <a:masterClrMapping/>
  </p:clrMapOvr>
  <p:transition spd="slow" advClick="0" advTm="33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1"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7" presetClass="entr" presetSubtype="4" fill="hold" grpId="0" nodeType="afterEffect">
                                  <p:stCondLst>
                                    <p:cond delay="600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0" fill="hold"/>
                                        <p:tgtEl>
                                          <p:spTgt spid="3"/>
                                        </p:tgtEl>
                                        <p:attrNameLst>
                                          <p:attrName>ppt_x</p:attrName>
                                        </p:attrNameLst>
                                      </p:cBhvr>
                                      <p:tavLst>
                                        <p:tav tm="0">
                                          <p:val>
                                            <p:strVal val="#ppt_x"/>
                                          </p:val>
                                        </p:tav>
                                        <p:tav tm="100000">
                                          <p:val>
                                            <p:strVal val="#ppt_x"/>
                                          </p:val>
                                        </p:tav>
                                      </p:tavLst>
                                    </p:anim>
                                    <p:anim calcmode="lin" valueType="num">
                                      <p:cBhvr additive="base">
                                        <p:cTn id="13" dur="50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6000"/>
                            </p:stCondLst>
                            <p:childTnLst>
                              <p:par>
                                <p:cTn id="15" presetID="8" presetClass="entr" presetSubtype="16"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diamond(in)">
                                      <p:cBhvr>
                                        <p:cTn id="17" dur="5000"/>
                                        <p:tgtEl>
                                          <p:spTgt spid="2050"/>
                                        </p:tgtEl>
                                      </p:cBhvr>
                                    </p:animEffect>
                                  </p:childTnLst>
                                </p:cTn>
                              </p:par>
                            </p:childTnLst>
                          </p:cTn>
                        </p:par>
                        <p:par>
                          <p:cTn id="18" fill="hold">
                            <p:stCondLst>
                              <p:cond delay="21000"/>
                            </p:stCondLst>
                            <p:childTnLst>
                              <p:par>
                                <p:cTn id="19" presetID="10" presetClass="entr" presetSubtype="0" fill="hold" nodeType="afterEffect">
                                  <p:stCondLst>
                                    <p:cond delay="3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188640"/>
            <a:ext cx="7956376" cy="3693319"/>
          </a:xfrm>
          <a:prstGeom prst="rect">
            <a:avLst/>
          </a:prstGeom>
        </p:spPr>
        <p:txBody>
          <a:bodyPr wrap="square">
            <a:spAutoFit/>
          </a:bodyPr>
          <a:lstStyle/>
          <a:p>
            <a:r>
              <a:rPr lang="es-ES" dirty="0" smtClean="0">
                <a:solidFill>
                  <a:srgbClr val="FFFF00"/>
                </a:solidFill>
                <a:latin typeface="Georgia" pitchFamily="18" charset="0"/>
              </a:rPr>
              <a:t>Aquello con lo que Salvador nunca contó, sucedió y reavivó la llama en el corazón de Salvador. La respuesta del artista fue inmediata. Alejandro, no sólo mostró gran sorpresa al escuchar el arte que destila este joven compositor sino que además mostró un notable interés en apoyar su música. Habló con su propio descubridor y productor de sus primeros álbumes, el </a:t>
            </a:r>
            <a:r>
              <a:rPr lang="es-ES" dirty="0" err="1" smtClean="0">
                <a:solidFill>
                  <a:srgbClr val="FFFF00"/>
                </a:solidFill>
                <a:latin typeface="Georgia" pitchFamily="18" charset="0"/>
              </a:rPr>
              <a:t>starmaker</a:t>
            </a:r>
            <a:r>
              <a:rPr lang="es-ES" dirty="0" smtClean="0">
                <a:solidFill>
                  <a:srgbClr val="FFFF00"/>
                </a:solidFill>
                <a:latin typeface="Georgia" pitchFamily="18" charset="0"/>
              </a:rPr>
              <a:t>-productor Miguel Ángel Arenas "Capi" (Los </a:t>
            </a:r>
            <a:r>
              <a:rPr lang="es-ES" dirty="0" err="1" smtClean="0">
                <a:solidFill>
                  <a:srgbClr val="FFFF00"/>
                </a:solidFill>
                <a:latin typeface="Georgia" pitchFamily="18" charset="0"/>
              </a:rPr>
              <a:t>Pecos</a:t>
            </a:r>
            <a:r>
              <a:rPr lang="es-ES" dirty="0" smtClean="0">
                <a:solidFill>
                  <a:srgbClr val="FFFF00"/>
                </a:solidFill>
                <a:latin typeface="Georgia" pitchFamily="18" charset="0"/>
              </a:rPr>
              <a:t>, Mecano, Alejandro Sanz) que se puso en contacto con Salvador esa misma noche. Así comenzó un proceso de selección de canciones artista-productor, de entre los más de 90 temas que ya tenía compuestos Salvador. "Me mandaba arreglos de mis canciones, grabé una maqueta en el estudio de Javier Limón, una de las últimas tardes de grabación apareció un A&amp;R de Sony invitado por Capi, esa misma noche firmé un primer compromiso de contrato con Sony...en una servilleta".</a:t>
            </a:r>
            <a:endParaRPr lang="es-ES" dirty="0">
              <a:solidFill>
                <a:srgbClr val="FFFF00"/>
              </a:solidFill>
              <a:latin typeface="Georgia" pitchFamily="18" charset="0"/>
            </a:endParaRPr>
          </a:p>
        </p:txBody>
      </p:sp>
      <p:sp>
        <p:nvSpPr>
          <p:cNvPr id="3" name="2 Onda"/>
          <p:cNvSpPr/>
          <p:nvPr/>
        </p:nvSpPr>
        <p:spPr>
          <a:xfrm>
            <a:off x="395536" y="3789040"/>
            <a:ext cx="8280920" cy="3068960"/>
          </a:xfrm>
          <a:prstGeom prst="wave">
            <a:avLst/>
          </a:prstGeom>
          <a:blipFill>
            <a:blip r:embed="rId2"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Click="0" advTm="41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17" presetClass="entr" presetSubtype="8" fill="hold" grpId="0" nodeType="afterEffect">
                                  <p:stCondLst>
                                    <p:cond delay="150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ppt_x</p:attrName>
                                        </p:attrNameLst>
                                      </p:cBhvr>
                                      <p:tavLst>
                                        <p:tav tm="0">
                                          <p:val>
                                            <p:strVal val="#ppt_x-#ppt_w/2"/>
                                          </p:val>
                                        </p:tav>
                                        <p:tav tm="100000">
                                          <p:val>
                                            <p:strVal val="#ppt_x"/>
                                          </p:val>
                                        </p:tav>
                                      </p:tavLst>
                                    </p:anim>
                                    <p:anim calcmode="lin" valueType="num">
                                      <p:cBhvr>
                                        <p:cTn id="13" dur="5000" fill="hold"/>
                                        <p:tgtEl>
                                          <p:spTgt spid="3"/>
                                        </p:tgtEl>
                                        <p:attrNameLst>
                                          <p:attrName>ppt_y</p:attrName>
                                        </p:attrNameLst>
                                      </p:cBhvr>
                                      <p:tavLst>
                                        <p:tav tm="0">
                                          <p:val>
                                            <p:strVal val="#ppt_y"/>
                                          </p:val>
                                        </p:tav>
                                        <p:tav tm="100000">
                                          <p:val>
                                            <p:strVal val="#ppt_y"/>
                                          </p:val>
                                        </p:tav>
                                      </p:tavLst>
                                    </p:anim>
                                    <p:anim calcmode="lin" valueType="num">
                                      <p:cBhvr>
                                        <p:cTn id="14" dur="5000" fill="hold"/>
                                        <p:tgtEl>
                                          <p:spTgt spid="3"/>
                                        </p:tgtEl>
                                        <p:attrNameLst>
                                          <p:attrName>ppt_w</p:attrName>
                                        </p:attrNameLst>
                                      </p:cBhvr>
                                      <p:tavLst>
                                        <p:tav tm="0">
                                          <p:val>
                                            <p:fltVal val="0"/>
                                          </p:val>
                                        </p:tav>
                                        <p:tav tm="100000">
                                          <p:val>
                                            <p:strVal val="#ppt_w"/>
                                          </p:val>
                                        </p:tav>
                                      </p:tavLst>
                                    </p:anim>
                                    <p:anim calcmode="lin" valueType="num">
                                      <p:cBhvr>
                                        <p:cTn id="15"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LVADOR BELTRAN_03_0.jpeg"/>
          <p:cNvPicPr>
            <a:picLocks noChangeAspect="1"/>
          </p:cNvPicPr>
          <p:nvPr/>
        </p:nvPicPr>
        <p:blipFill>
          <a:blip r:embed="rId2" cstate="print">
            <a:grayscl/>
          </a:blip>
          <a:stretch>
            <a:fillRect/>
          </a:stretch>
        </p:blipFill>
        <p:spPr>
          <a:xfrm>
            <a:off x="0" y="0"/>
            <a:ext cx="9144000" cy="5143500"/>
          </a:xfrm>
          <a:prstGeom prst="rect">
            <a:avLst/>
          </a:prstGeom>
        </p:spPr>
      </p:pic>
      <p:sp>
        <p:nvSpPr>
          <p:cNvPr id="6" name="5 CuadroTexto"/>
          <p:cNvSpPr txBox="1"/>
          <p:nvPr/>
        </p:nvSpPr>
        <p:spPr>
          <a:xfrm rot="20894458">
            <a:off x="2869194" y="5615453"/>
            <a:ext cx="3857146" cy="646331"/>
          </a:xfrm>
          <a:prstGeom prst="rect">
            <a:avLst/>
          </a:prstGeom>
          <a:noFill/>
        </p:spPr>
        <p:txBody>
          <a:bodyPr wrap="none" rtlCol="0">
            <a:spAutoFit/>
          </a:bodyPr>
          <a:lstStyle/>
          <a:p>
            <a:r>
              <a:rPr lang="es-ES" b="1" dirty="0" smtClean="0">
                <a:solidFill>
                  <a:srgbClr val="FFFF00"/>
                </a:solidFill>
                <a:latin typeface="Georgia" pitchFamily="18" charset="0"/>
              </a:rPr>
              <a:t>Gravó una canción con Merche</a:t>
            </a:r>
          </a:p>
          <a:p>
            <a:pPr algn="ctr"/>
            <a:r>
              <a:rPr lang="es-ES" b="1" dirty="0" smtClean="0">
                <a:solidFill>
                  <a:srgbClr val="FFFF00"/>
                </a:solidFill>
                <a:latin typeface="Georgia" pitchFamily="18" charset="0"/>
              </a:rPr>
              <a:t>“ Por si vienes ” </a:t>
            </a:r>
            <a:endParaRPr lang="es-ES" b="1" dirty="0">
              <a:solidFill>
                <a:srgbClr val="FFFF00"/>
              </a:solidFill>
              <a:latin typeface="Georgia" pitchFamily="18" charset="0"/>
            </a:endParaRPr>
          </a:p>
        </p:txBody>
      </p:sp>
      <p:pic>
        <p:nvPicPr>
          <p:cNvPr id="8" name="7 Imagen" descr="SALVADOR BELTRAN_03_0.jpeg"/>
          <p:cNvPicPr>
            <a:picLocks noChangeAspect="1"/>
          </p:cNvPicPr>
          <p:nvPr/>
        </p:nvPicPr>
        <p:blipFill>
          <a:blip r:embed="rId2" cstate="print"/>
          <a:stretch>
            <a:fillRect/>
          </a:stretch>
        </p:blipFill>
        <p:spPr>
          <a:xfrm>
            <a:off x="0" y="0"/>
            <a:ext cx="9144000" cy="5143500"/>
          </a:xfrm>
          <a:prstGeom prst="rect">
            <a:avLst/>
          </a:prstGeom>
        </p:spPr>
      </p:pic>
      <p:pic>
        <p:nvPicPr>
          <p:cNvPr id="9" name="8 Imagen" descr="JLV_4941_0.jpg"/>
          <p:cNvPicPr>
            <a:picLocks noChangeAspect="1"/>
          </p:cNvPicPr>
          <p:nvPr/>
        </p:nvPicPr>
        <p:blipFill>
          <a:blip r:embed="rId3" cstate="print"/>
          <a:stretch>
            <a:fillRect/>
          </a:stretch>
        </p:blipFill>
        <p:spPr>
          <a:xfrm>
            <a:off x="1043608" y="3356992"/>
            <a:ext cx="2448272" cy="1750514"/>
          </a:xfrm>
          <a:prstGeom prst="rect">
            <a:avLst/>
          </a:prstGeom>
        </p:spPr>
      </p:pic>
      <p:sp>
        <p:nvSpPr>
          <p:cNvPr id="10" name="9 Estrella de 7 puntas"/>
          <p:cNvSpPr/>
          <p:nvPr/>
        </p:nvSpPr>
        <p:spPr>
          <a:xfrm>
            <a:off x="611560" y="5157192"/>
            <a:ext cx="1800200" cy="1700808"/>
          </a:xfrm>
          <a:prstGeom prst="star7">
            <a:avLst/>
          </a:prstGeom>
          <a:blipFill>
            <a:blip r:embed="rId4"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Isabel 13  .png"/>
          <p:cNvPicPr>
            <a:picLocks noChangeAspect="1"/>
          </p:cNvPicPr>
          <p:nvPr/>
        </p:nvPicPr>
        <p:blipFill>
          <a:blip r:embed="rId5" cstate="print"/>
          <a:stretch>
            <a:fillRect/>
          </a:stretch>
        </p:blipFill>
        <p:spPr>
          <a:xfrm>
            <a:off x="6588224" y="5256262"/>
            <a:ext cx="2201701" cy="1601738"/>
          </a:xfrm>
          <a:prstGeom prst="rect">
            <a:avLst/>
          </a:prstGeom>
        </p:spPr>
      </p:pic>
    </p:spTree>
  </p:cSld>
  <p:clrMapOvr>
    <a:masterClrMapping/>
  </p:clrMapOvr>
  <p:transition spd="slow" advClick="0" advTm="35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2"/>
                                        </p:tgtEl>
                                        <p:attrNameLst>
                                          <p:attrName>ppt_x</p:attrName>
                                          <p:attrName>ppt_y</p:attrName>
                                        </p:attrNameLst>
                                      </p:cBhvr>
                                    </p:animMotion>
                                    <p:animEffect transition="in" filter="fade">
                                      <p:cBhvr>
                                        <p:cTn id="9" dur="5000"/>
                                        <p:tgtEl>
                                          <p:spTgt spid="2"/>
                                        </p:tgtEl>
                                      </p:cBhvr>
                                    </p:animEffect>
                                  </p:childTnLst>
                                </p:cTn>
                              </p:par>
                            </p:childTnLst>
                          </p:cTn>
                        </p:par>
                        <p:par>
                          <p:cTn id="10" fill="hold">
                            <p:stCondLst>
                              <p:cond delay="50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0"/>
                                        <p:tgtEl>
                                          <p:spTgt spid="8"/>
                                        </p:tgtEl>
                                      </p:cBhvr>
                                    </p:animEffect>
                                  </p:childTnLst>
                                </p:cTn>
                              </p:par>
                            </p:childTnLst>
                          </p:cTn>
                        </p:par>
                        <p:par>
                          <p:cTn id="14" fill="hold">
                            <p:stCondLst>
                              <p:cond delay="10000"/>
                            </p:stCondLst>
                            <p:childTnLst>
                              <p:par>
                                <p:cTn id="15" presetID="2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0" fill="hold"/>
                                        <p:tgtEl>
                                          <p:spTgt spid="9"/>
                                        </p:tgtEl>
                                        <p:attrNameLst>
                                          <p:attrName>ppt_w</p:attrName>
                                        </p:attrNameLst>
                                      </p:cBhvr>
                                      <p:tavLst>
                                        <p:tav tm="0">
                                          <p:val>
                                            <p:fltVal val="0"/>
                                          </p:val>
                                        </p:tav>
                                        <p:tav tm="100000">
                                          <p:val>
                                            <p:strVal val="#ppt_w"/>
                                          </p:val>
                                        </p:tav>
                                      </p:tavLst>
                                    </p:anim>
                                    <p:anim calcmode="lin" valueType="num">
                                      <p:cBhvr>
                                        <p:cTn id="18" dur="5000" fill="hold"/>
                                        <p:tgtEl>
                                          <p:spTgt spid="9"/>
                                        </p:tgtEl>
                                        <p:attrNameLst>
                                          <p:attrName>ppt_h</p:attrName>
                                        </p:attrNameLst>
                                      </p:cBhvr>
                                      <p:tavLst>
                                        <p:tav tm="0">
                                          <p:val>
                                            <p:fltVal val="0"/>
                                          </p:val>
                                        </p:tav>
                                        <p:tav tm="100000">
                                          <p:val>
                                            <p:strVal val="#ppt_h"/>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0" fill="hold"/>
                                        <p:tgtEl>
                                          <p:spTgt spid="10"/>
                                        </p:tgtEl>
                                        <p:attrNameLst>
                                          <p:attrName>ppt_x</p:attrName>
                                        </p:attrNameLst>
                                      </p:cBhvr>
                                      <p:tavLst>
                                        <p:tav tm="0">
                                          <p:val>
                                            <p:strVal val="1+#ppt_w/2"/>
                                          </p:val>
                                        </p:tav>
                                        <p:tav tm="100000">
                                          <p:val>
                                            <p:strVal val="#ppt_x"/>
                                          </p:val>
                                        </p:tav>
                                      </p:tavLst>
                                    </p:anim>
                                    <p:anim calcmode="lin" valueType="num">
                                      <p:cBhvr additive="base">
                                        <p:cTn id="22" dur="5000" fill="hold"/>
                                        <p:tgtEl>
                                          <p:spTgt spid="10"/>
                                        </p:tgtEl>
                                        <p:attrNameLst>
                                          <p:attrName>ppt_y</p:attrName>
                                        </p:attrNameLst>
                                      </p:cBhvr>
                                      <p:tavLst>
                                        <p:tav tm="0">
                                          <p:val>
                                            <p:strVal val="0-#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0" fill="hold"/>
                                        <p:tgtEl>
                                          <p:spTgt spid="10"/>
                                        </p:tgtEl>
                                        <p:attrNameLst>
                                          <p:attrName>ppt_w</p:attrName>
                                        </p:attrNameLst>
                                      </p:cBhvr>
                                      <p:tavLst>
                                        <p:tav tm="0" fmla="#ppt_w*sin(2.5*pi*$)">
                                          <p:val>
                                            <p:fltVal val="0"/>
                                          </p:val>
                                        </p:tav>
                                        <p:tav tm="100000">
                                          <p:val>
                                            <p:fltVal val="1"/>
                                          </p:val>
                                        </p:tav>
                                      </p:tavLst>
                                    </p:anim>
                                    <p:anim calcmode="lin" valueType="num">
                                      <p:cBhvr>
                                        <p:cTn id="26" dur="5000" fill="hold"/>
                                        <p:tgtEl>
                                          <p:spTgt spid="10"/>
                                        </p:tgtEl>
                                        <p:attrNameLst>
                                          <p:attrName>ppt_h</p:attrName>
                                        </p:attrNameLst>
                                      </p:cBhvr>
                                      <p:tavLst>
                                        <p:tav tm="0">
                                          <p:val>
                                            <p:strVal val="#ppt_h"/>
                                          </p:val>
                                        </p:tav>
                                        <p:tav tm="100000">
                                          <p:val>
                                            <p:strVal val="#ppt_h"/>
                                          </p:val>
                                        </p:tav>
                                      </p:tavLst>
                                    </p:anim>
                                  </p:childTnLst>
                                </p:cTn>
                              </p:par>
                            </p:childTnLst>
                          </p:cTn>
                        </p:par>
                        <p:par>
                          <p:cTn id="27" fill="hold">
                            <p:stCondLst>
                              <p:cond delay="15000"/>
                            </p:stCondLst>
                            <p:childTnLst>
                              <p:par>
                                <p:cTn id="28" presetID="56"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 by="(-#ppt_w*2)" calcmode="lin" valueType="num">
                                      <p:cBhvr rctx="PPT">
                                        <p:cTn id="30" dur="1000" autoRev="1" fill="hold">
                                          <p:stCondLst>
                                            <p:cond delay="0"/>
                                          </p:stCondLst>
                                        </p:cTn>
                                        <p:tgtEl>
                                          <p:spTgt spid="6"/>
                                        </p:tgtEl>
                                        <p:attrNameLst>
                                          <p:attrName>ppt_w</p:attrName>
                                        </p:attrNameLst>
                                      </p:cBhvr>
                                    </p:anim>
                                    <p:anim by="(#ppt_w*0.50)" calcmode="lin" valueType="num">
                                      <p:cBhvr>
                                        <p:cTn id="31" dur="1000" decel="50000" autoRev="1" fill="hold">
                                          <p:stCondLst>
                                            <p:cond delay="0"/>
                                          </p:stCondLst>
                                        </p:cTn>
                                        <p:tgtEl>
                                          <p:spTgt spid="6"/>
                                        </p:tgtEl>
                                        <p:attrNameLst>
                                          <p:attrName>ppt_x</p:attrName>
                                        </p:attrNameLst>
                                      </p:cBhvr>
                                    </p:anim>
                                    <p:anim from="(-#ppt_h/2)" to="(#ppt_y)" calcmode="lin" valueType="num">
                                      <p:cBhvr>
                                        <p:cTn id="32" dur="2000" fill="hold">
                                          <p:stCondLst>
                                            <p:cond delay="0"/>
                                          </p:stCondLst>
                                        </p:cTn>
                                        <p:tgtEl>
                                          <p:spTgt spid="6"/>
                                        </p:tgtEl>
                                        <p:attrNameLst>
                                          <p:attrName>ppt_y</p:attrName>
                                        </p:attrNameLst>
                                      </p:cBhvr>
                                    </p:anim>
                                    <p:animRot by="21600000">
                                      <p:cBhvr>
                                        <p:cTn id="33" dur="2000" fill="hold">
                                          <p:stCondLst>
                                            <p:cond delay="0"/>
                                          </p:stCondLst>
                                        </p:cTn>
                                        <p:tgtEl>
                                          <p:spTgt spid="6"/>
                                        </p:tgtEl>
                                        <p:attrNameLst>
                                          <p:attrName>r</p:attrName>
                                        </p:attrNameLst>
                                      </p:cBhvr>
                                    </p:animRot>
                                  </p:childTnLst>
                                </p:cTn>
                              </p:par>
                            </p:childTnLst>
                          </p:cTn>
                        </p:par>
                        <p:par>
                          <p:cTn id="34" fill="hold">
                            <p:stCondLst>
                              <p:cond delay="24200"/>
                            </p:stCondLst>
                            <p:childTnLst>
                              <p:par>
                                <p:cTn id="35" presetID="23" presetClass="entr" presetSubtype="52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0" fill="hold"/>
                                        <p:tgtEl>
                                          <p:spTgt spid="12"/>
                                        </p:tgtEl>
                                        <p:attrNameLst>
                                          <p:attrName>ppt_w</p:attrName>
                                        </p:attrNameLst>
                                      </p:cBhvr>
                                      <p:tavLst>
                                        <p:tav tm="0">
                                          <p:val>
                                            <p:fltVal val="0"/>
                                          </p:val>
                                        </p:tav>
                                        <p:tav tm="100000">
                                          <p:val>
                                            <p:strVal val="#ppt_w"/>
                                          </p:val>
                                        </p:tav>
                                      </p:tavLst>
                                    </p:anim>
                                    <p:anim calcmode="lin" valueType="num">
                                      <p:cBhvr>
                                        <p:cTn id="38" dur="5000" fill="hold"/>
                                        <p:tgtEl>
                                          <p:spTgt spid="12"/>
                                        </p:tgtEl>
                                        <p:attrNameLst>
                                          <p:attrName>ppt_h</p:attrName>
                                        </p:attrNameLst>
                                      </p:cBhvr>
                                      <p:tavLst>
                                        <p:tav tm="0">
                                          <p:val>
                                            <p:fltVal val="0"/>
                                          </p:val>
                                        </p:tav>
                                        <p:tav tm="100000">
                                          <p:val>
                                            <p:strVal val="#ppt_h"/>
                                          </p:val>
                                        </p:tav>
                                      </p:tavLst>
                                    </p:anim>
                                    <p:anim calcmode="lin" valueType="num">
                                      <p:cBhvr>
                                        <p:cTn id="39" dur="5000" fill="hold"/>
                                        <p:tgtEl>
                                          <p:spTgt spid="12"/>
                                        </p:tgtEl>
                                        <p:attrNameLst>
                                          <p:attrName>ppt_x</p:attrName>
                                        </p:attrNameLst>
                                      </p:cBhvr>
                                      <p:tavLst>
                                        <p:tav tm="0">
                                          <p:val>
                                            <p:fltVal val="0.5"/>
                                          </p:val>
                                        </p:tav>
                                        <p:tav tm="100000">
                                          <p:val>
                                            <p:strVal val="#ppt_x"/>
                                          </p:val>
                                        </p:tav>
                                      </p:tavLst>
                                    </p:anim>
                                    <p:anim calcmode="lin" valueType="num">
                                      <p:cBhvr>
                                        <p:cTn id="40" dur="50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0" grpId="1"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461</TotalTime>
  <Words>653</Words>
  <Application>Microsoft Office PowerPoint</Application>
  <PresentationFormat>Presentación en pantalla (4:3)</PresentationFormat>
  <Paragraphs>27</Paragraphs>
  <Slides>8</Slides>
  <Notes>0</Notes>
  <HiddenSlides>0</HiddenSlides>
  <MMClips>1</MMClips>
  <ScaleCrop>false</ScaleCrop>
  <HeadingPairs>
    <vt:vector size="4" baseType="variant">
      <vt:variant>
        <vt:lpstr>Tema</vt:lpstr>
      </vt:variant>
      <vt:variant>
        <vt:i4>2</vt:i4>
      </vt:variant>
      <vt:variant>
        <vt:lpstr>Títulos de diapositiva</vt:lpstr>
      </vt:variant>
      <vt:variant>
        <vt:i4>8</vt:i4>
      </vt:variant>
    </vt:vector>
  </HeadingPairs>
  <TitlesOfParts>
    <vt:vector size="1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Isabel</dc:creator>
  <cp:lastModifiedBy>Isabel</cp:lastModifiedBy>
  <cp:revision>44</cp:revision>
  <dcterms:created xsi:type="dcterms:W3CDTF">2013-11-10T12:38:20Z</dcterms:created>
  <dcterms:modified xsi:type="dcterms:W3CDTF">2013-11-11T00:47:24Z</dcterms:modified>
</cp:coreProperties>
</file>