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63" r:id="rId4"/>
    <p:sldId id="264" r:id="rId5"/>
    <p:sldId id="265" r:id="rId6"/>
    <p:sldId id="271" r:id="rId7"/>
    <p:sldId id="276" r:id="rId8"/>
    <p:sldId id="274" r:id="rId9"/>
    <p:sldId id="275" r:id="rId10"/>
    <p:sldId id="273" r:id="rId11"/>
    <p:sldId id="278" r:id="rId12"/>
    <p:sldId id="277" r:id="rId13"/>
    <p:sldId id="266" r:id="rId14"/>
    <p:sldId id="279" r:id="rId15"/>
    <p:sldId id="280" r:id="rId1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DF1CDlTHobJHzFo5F0oUQ" hashData="ivSpoexuqcdmgR/uk4qNQyv8z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16AA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53" autoAdjust="0"/>
    <p:restoredTop sz="94660"/>
  </p:normalViewPr>
  <p:slideViewPr>
    <p:cSldViewPr>
      <p:cViewPr>
        <p:scale>
          <a:sx n="57" d="100"/>
          <a:sy n="57" d="100"/>
        </p:scale>
        <p:origin x="-636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FEEFE-FF88-46D4-8277-93BC9480FF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3AF15-AD40-456B-A605-D23D5C8488CF}" type="datetimeFigureOut">
              <a:rPr lang="es-CL" smtClean="0"/>
              <a:pPr/>
              <a:t>30-01-2014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4F6CB-2D41-43B3-9D3E-0B4AEFE37BD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5444DA4-BDEF-432F-AB34-10A611AD5B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5.gif"/><Relationship Id="rId7" Type="http://schemas.openxmlformats.org/officeDocument/2006/relationships/image" Target="../media/image1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jpeg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jpeg"/><Relationship Id="rId9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1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45.gif"/><Relationship Id="rId7" Type="http://schemas.openxmlformats.org/officeDocument/2006/relationships/image" Target="../media/image55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gif"/><Relationship Id="rId5" Type="http://schemas.openxmlformats.org/officeDocument/2006/relationships/image" Target="../media/image33.gif"/><Relationship Id="rId4" Type="http://schemas.openxmlformats.org/officeDocument/2006/relationships/image" Target="../media/image43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Forma libre"/>
          <p:cNvSpPr/>
          <p:nvPr/>
        </p:nvSpPr>
        <p:spPr>
          <a:xfrm>
            <a:off x="-214346" y="5000636"/>
            <a:ext cx="9358346" cy="1857364"/>
          </a:xfrm>
          <a:custGeom>
            <a:avLst/>
            <a:gdLst>
              <a:gd name="connsiteX0" fmla="*/ 0 w 9144000"/>
              <a:gd name="connsiteY0" fmla="*/ 1692000 h 1692000"/>
              <a:gd name="connsiteX1" fmla="*/ 0 w 9144000"/>
              <a:gd name="connsiteY1" fmla="*/ 0 h 1692000"/>
              <a:gd name="connsiteX2" fmla="*/ 9144000 w 9144000"/>
              <a:gd name="connsiteY2" fmla="*/ 1692000 h 1692000"/>
              <a:gd name="connsiteX3" fmla="*/ 0 w 9144000"/>
              <a:gd name="connsiteY3" fmla="*/ 1692000 h 1692000"/>
              <a:gd name="connsiteX0" fmla="*/ 0 w 9144000"/>
              <a:gd name="connsiteY0" fmla="*/ 1692000 h 1728000"/>
              <a:gd name="connsiteX1" fmla="*/ 0 w 9144000"/>
              <a:gd name="connsiteY1" fmla="*/ 0 h 1728000"/>
              <a:gd name="connsiteX2" fmla="*/ 9144000 w 9144000"/>
              <a:gd name="connsiteY2" fmla="*/ 1728000 h 1728000"/>
              <a:gd name="connsiteX3" fmla="*/ 0 w 9144000"/>
              <a:gd name="connsiteY3" fmla="*/ 1692000 h 1728000"/>
              <a:gd name="connsiteX0" fmla="*/ 0 w 9144000"/>
              <a:gd name="connsiteY0" fmla="*/ 1728000 h 1728000"/>
              <a:gd name="connsiteX1" fmla="*/ 0 w 9144000"/>
              <a:gd name="connsiteY1" fmla="*/ 0 h 1728000"/>
              <a:gd name="connsiteX2" fmla="*/ 9144000 w 9144000"/>
              <a:gd name="connsiteY2" fmla="*/ 1728000 h 1728000"/>
              <a:gd name="connsiteX3" fmla="*/ 0 w 9144000"/>
              <a:gd name="connsiteY3" fmla="*/ 1728000 h 172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728000">
                <a:moveTo>
                  <a:pt x="0" y="1728000"/>
                </a:moveTo>
                <a:lnTo>
                  <a:pt x="0" y="0"/>
                </a:lnTo>
                <a:lnTo>
                  <a:pt x="9144000" y="1728000"/>
                </a:lnTo>
                <a:lnTo>
                  <a:pt x="0" y="1728000"/>
                </a:lnTo>
                <a:close/>
              </a:path>
            </a:pathLst>
          </a:custGeom>
          <a:solidFill>
            <a:srgbClr val="7030A0">
              <a:alpha val="90000"/>
            </a:srgb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Forma libre"/>
          <p:cNvSpPr/>
          <p:nvPr/>
        </p:nvSpPr>
        <p:spPr>
          <a:xfrm>
            <a:off x="0" y="3429000"/>
            <a:ext cx="9144000" cy="3429000"/>
          </a:xfrm>
          <a:custGeom>
            <a:avLst/>
            <a:gdLst>
              <a:gd name="connsiteX0" fmla="*/ 0 w 9144000"/>
              <a:gd name="connsiteY0" fmla="*/ 1692000 h 1692000"/>
              <a:gd name="connsiteX1" fmla="*/ 0 w 9144000"/>
              <a:gd name="connsiteY1" fmla="*/ 0 h 1692000"/>
              <a:gd name="connsiteX2" fmla="*/ 9144000 w 9144000"/>
              <a:gd name="connsiteY2" fmla="*/ 1692000 h 1692000"/>
              <a:gd name="connsiteX3" fmla="*/ 0 w 9144000"/>
              <a:gd name="connsiteY3" fmla="*/ 1692000 h 1692000"/>
              <a:gd name="connsiteX0" fmla="*/ 0 w 9144000"/>
              <a:gd name="connsiteY0" fmla="*/ 1692000 h 3429000"/>
              <a:gd name="connsiteX1" fmla="*/ 0 w 9144000"/>
              <a:gd name="connsiteY1" fmla="*/ 0 h 3429000"/>
              <a:gd name="connsiteX2" fmla="*/ 9144000 w 9144000"/>
              <a:gd name="connsiteY2" fmla="*/ 3429000 h 3429000"/>
              <a:gd name="connsiteX3" fmla="*/ 0 w 9144000"/>
              <a:gd name="connsiteY3" fmla="*/ 1692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429000">
                <a:moveTo>
                  <a:pt x="0" y="1692000"/>
                </a:moveTo>
                <a:lnTo>
                  <a:pt x="0" y="0"/>
                </a:lnTo>
                <a:lnTo>
                  <a:pt x="9144000" y="3429000"/>
                </a:lnTo>
                <a:lnTo>
                  <a:pt x="0" y="1692000"/>
                </a:lnTo>
                <a:close/>
              </a:path>
            </a:pathLst>
          </a:custGeom>
          <a:solidFill>
            <a:schemeClr val="accent6">
              <a:lumMod val="75000"/>
              <a:alpha val="9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Forma libre"/>
          <p:cNvSpPr/>
          <p:nvPr/>
        </p:nvSpPr>
        <p:spPr>
          <a:xfrm>
            <a:off x="0" y="1714488"/>
            <a:ext cx="9144000" cy="5143512"/>
          </a:xfrm>
          <a:custGeom>
            <a:avLst/>
            <a:gdLst>
              <a:gd name="connsiteX0" fmla="*/ 0 w 9144000"/>
              <a:gd name="connsiteY0" fmla="*/ 1692000 h 1692000"/>
              <a:gd name="connsiteX1" fmla="*/ 0 w 9144000"/>
              <a:gd name="connsiteY1" fmla="*/ 0 h 1692000"/>
              <a:gd name="connsiteX2" fmla="*/ 9144000 w 9144000"/>
              <a:gd name="connsiteY2" fmla="*/ 1692000 h 1692000"/>
              <a:gd name="connsiteX3" fmla="*/ 0 w 9144000"/>
              <a:gd name="connsiteY3" fmla="*/ 1692000 h 1692000"/>
              <a:gd name="connsiteX0" fmla="*/ 0 w 9144000"/>
              <a:gd name="connsiteY0" fmla="*/ 1692000 h 5143512"/>
              <a:gd name="connsiteX1" fmla="*/ 0 w 9144000"/>
              <a:gd name="connsiteY1" fmla="*/ 0 h 5143512"/>
              <a:gd name="connsiteX2" fmla="*/ 9144000 w 9144000"/>
              <a:gd name="connsiteY2" fmla="*/ 5143512 h 5143512"/>
              <a:gd name="connsiteX3" fmla="*/ 0 w 9144000"/>
              <a:gd name="connsiteY3" fmla="*/ 1692000 h 5143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143512">
                <a:moveTo>
                  <a:pt x="0" y="1692000"/>
                </a:moveTo>
                <a:lnTo>
                  <a:pt x="0" y="0"/>
                </a:lnTo>
                <a:lnTo>
                  <a:pt x="9144000" y="5143512"/>
                </a:lnTo>
                <a:lnTo>
                  <a:pt x="0" y="1692000"/>
                </a:lnTo>
                <a:close/>
              </a:path>
            </a:pathLst>
          </a:custGeom>
          <a:solidFill>
            <a:srgbClr val="FFFF00">
              <a:alpha val="9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1692000 h 1692000"/>
              <a:gd name="connsiteX1" fmla="*/ 0 w 9144000"/>
              <a:gd name="connsiteY1" fmla="*/ 0 h 1692000"/>
              <a:gd name="connsiteX2" fmla="*/ 9144000 w 9144000"/>
              <a:gd name="connsiteY2" fmla="*/ 1692000 h 1692000"/>
              <a:gd name="connsiteX3" fmla="*/ 0 w 9144000"/>
              <a:gd name="connsiteY3" fmla="*/ 1692000 h 1692000"/>
              <a:gd name="connsiteX0" fmla="*/ 0 w 9144000"/>
              <a:gd name="connsiteY0" fmla="*/ 1692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1692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0" y="1692000"/>
                </a:moveTo>
                <a:lnTo>
                  <a:pt x="0" y="0"/>
                </a:lnTo>
                <a:lnTo>
                  <a:pt x="9144000" y="6858000"/>
                </a:lnTo>
                <a:lnTo>
                  <a:pt x="0" y="1692000"/>
                </a:lnTo>
                <a:close/>
              </a:path>
            </a:pathLst>
          </a:custGeom>
          <a:solidFill>
            <a:srgbClr val="FF3399">
              <a:alpha val="90000"/>
            </a:srgbClr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33 Triángulo rectángulo"/>
          <p:cNvSpPr/>
          <p:nvPr/>
        </p:nvSpPr>
        <p:spPr>
          <a:xfrm rot="10800000">
            <a:off x="6858016" y="-126000"/>
            <a:ext cx="2285984" cy="6984000"/>
          </a:xfrm>
          <a:prstGeom prst="rtTriangle">
            <a:avLst/>
          </a:prstGeom>
          <a:solidFill>
            <a:srgbClr val="7030A0">
              <a:alpha val="90000"/>
            </a:srgb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35 Forma libre"/>
          <p:cNvSpPr/>
          <p:nvPr/>
        </p:nvSpPr>
        <p:spPr>
          <a:xfrm rot="10800000">
            <a:off x="4857752" y="0"/>
            <a:ext cx="4286248" cy="6858000"/>
          </a:xfrm>
          <a:custGeom>
            <a:avLst/>
            <a:gdLst>
              <a:gd name="connsiteX0" fmla="*/ 0 w 2286016"/>
              <a:gd name="connsiteY0" fmla="*/ 6858000 h 6858000"/>
              <a:gd name="connsiteX1" fmla="*/ 0 w 2286016"/>
              <a:gd name="connsiteY1" fmla="*/ 0 h 6858000"/>
              <a:gd name="connsiteX2" fmla="*/ 2286016 w 2286016"/>
              <a:gd name="connsiteY2" fmla="*/ 6858000 h 6858000"/>
              <a:gd name="connsiteX3" fmla="*/ 0 w 2286016"/>
              <a:gd name="connsiteY3" fmla="*/ 6858000 h 6858000"/>
              <a:gd name="connsiteX0" fmla="*/ 2428860 w 4714876"/>
              <a:gd name="connsiteY0" fmla="*/ 6858000 h 6858000"/>
              <a:gd name="connsiteX1" fmla="*/ 0 w 4714876"/>
              <a:gd name="connsiteY1" fmla="*/ 0 h 6858000"/>
              <a:gd name="connsiteX2" fmla="*/ 4714876 w 4714876"/>
              <a:gd name="connsiteY2" fmla="*/ 6858000 h 6858000"/>
              <a:gd name="connsiteX3" fmla="*/ 2428860 w 47148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14876" h="6858000">
                <a:moveTo>
                  <a:pt x="2428860" y="6858000"/>
                </a:moveTo>
                <a:lnTo>
                  <a:pt x="0" y="0"/>
                </a:lnTo>
                <a:lnTo>
                  <a:pt x="4714876" y="6858000"/>
                </a:lnTo>
                <a:lnTo>
                  <a:pt x="2428860" y="6858000"/>
                </a:lnTo>
                <a:close/>
              </a:path>
            </a:pathLst>
          </a:custGeom>
          <a:solidFill>
            <a:schemeClr val="accent6">
              <a:lumMod val="75000"/>
              <a:alpha val="9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36 Forma libre"/>
          <p:cNvSpPr/>
          <p:nvPr/>
        </p:nvSpPr>
        <p:spPr>
          <a:xfrm rot="10800000">
            <a:off x="2643174" y="0"/>
            <a:ext cx="6500826" cy="6858000"/>
          </a:xfrm>
          <a:custGeom>
            <a:avLst/>
            <a:gdLst>
              <a:gd name="connsiteX0" fmla="*/ 0 w 2143140"/>
              <a:gd name="connsiteY0" fmla="*/ 6858000 h 6858000"/>
              <a:gd name="connsiteX1" fmla="*/ 0 w 2143140"/>
              <a:gd name="connsiteY1" fmla="*/ 0 h 6858000"/>
              <a:gd name="connsiteX2" fmla="*/ 2143140 w 2143140"/>
              <a:gd name="connsiteY2" fmla="*/ 6858000 h 6858000"/>
              <a:gd name="connsiteX3" fmla="*/ 0 w 2143140"/>
              <a:gd name="connsiteY3" fmla="*/ 6858000 h 6858000"/>
              <a:gd name="connsiteX0" fmla="*/ 4357686 w 6500826"/>
              <a:gd name="connsiteY0" fmla="*/ 6858000 h 6858000"/>
              <a:gd name="connsiteX1" fmla="*/ 0 w 6500826"/>
              <a:gd name="connsiteY1" fmla="*/ 0 h 6858000"/>
              <a:gd name="connsiteX2" fmla="*/ 6500826 w 6500826"/>
              <a:gd name="connsiteY2" fmla="*/ 6858000 h 6858000"/>
              <a:gd name="connsiteX3" fmla="*/ 4357686 w 6500826"/>
              <a:gd name="connsiteY3" fmla="*/ 6858000 h 6858000"/>
              <a:gd name="connsiteX0" fmla="*/ 4286248 w 6500826"/>
              <a:gd name="connsiteY0" fmla="*/ 6858000 h 6858000"/>
              <a:gd name="connsiteX1" fmla="*/ 0 w 6500826"/>
              <a:gd name="connsiteY1" fmla="*/ 0 h 6858000"/>
              <a:gd name="connsiteX2" fmla="*/ 6500826 w 6500826"/>
              <a:gd name="connsiteY2" fmla="*/ 6858000 h 6858000"/>
              <a:gd name="connsiteX3" fmla="*/ 4286248 w 650082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00826" h="6858000">
                <a:moveTo>
                  <a:pt x="4286248" y="6858000"/>
                </a:moveTo>
                <a:lnTo>
                  <a:pt x="0" y="0"/>
                </a:lnTo>
                <a:lnTo>
                  <a:pt x="6500826" y="6858000"/>
                </a:lnTo>
                <a:lnTo>
                  <a:pt x="4286248" y="6858000"/>
                </a:lnTo>
                <a:close/>
              </a:path>
            </a:pathLst>
          </a:custGeom>
          <a:solidFill>
            <a:srgbClr val="FFFF00">
              <a:alpha val="90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37 Forma libre"/>
          <p:cNvSpPr/>
          <p:nvPr/>
        </p:nvSpPr>
        <p:spPr>
          <a:xfrm rot="10800000">
            <a:off x="0" y="0"/>
            <a:ext cx="9144000" cy="6858000"/>
          </a:xfrm>
          <a:custGeom>
            <a:avLst/>
            <a:gdLst>
              <a:gd name="connsiteX0" fmla="*/ 0 w 2214546"/>
              <a:gd name="connsiteY0" fmla="*/ 6858000 h 6858000"/>
              <a:gd name="connsiteX1" fmla="*/ 0 w 2214546"/>
              <a:gd name="connsiteY1" fmla="*/ 0 h 6858000"/>
              <a:gd name="connsiteX2" fmla="*/ 2214546 w 2214546"/>
              <a:gd name="connsiteY2" fmla="*/ 6858000 h 6858000"/>
              <a:gd name="connsiteX3" fmla="*/ 0 w 2214546"/>
              <a:gd name="connsiteY3" fmla="*/ 6858000 h 6858000"/>
              <a:gd name="connsiteX0" fmla="*/ 6929454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929454 w 9144000"/>
              <a:gd name="connsiteY3" fmla="*/ 6858000 h 6858000"/>
              <a:gd name="connsiteX0" fmla="*/ 671514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715140 w 9144000"/>
              <a:gd name="connsiteY3" fmla="*/ 6858000 h 6858000"/>
              <a:gd name="connsiteX0" fmla="*/ 6500826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500826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6500826" y="6858000"/>
                </a:moveTo>
                <a:lnTo>
                  <a:pt x="0" y="0"/>
                </a:lnTo>
                <a:lnTo>
                  <a:pt x="9144000" y="6858000"/>
                </a:lnTo>
                <a:lnTo>
                  <a:pt x="6500826" y="6858000"/>
                </a:lnTo>
                <a:close/>
              </a:path>
            </a:pathLst>
          </a:custGeom>
          <a:solidFill>
            <a:srgbClr val="FF3399">
              <a:alpha val="90000"/>
            </a:srgbClr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F:\MIS COSAS\DOCUMENTOS ANA\IMAGENES  VARIADAS\BAILANDO\ATT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3643314"/>
            <a:ext cx="3429000" cy="3429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214346" y="-214338"/>
            <a:ext cx="9358346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11500">
    <p:sndAc>
      <p:stSnd>
        <p:snd r:embed="rId2" name="Sube el cal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200000">
                                      <p:cBhvr>
                                        <p:cTn id="9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34" grpId="0" animBg="1"/>
      <p:bldP spid="34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2816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C:\Documents and Settings\Ana María\Escritorio\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2816A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Picture 8" descr="C:\Documents and Settings\Ana María\Escritorio\IMAGENES\DISCO\anispo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0"/>
            <a:ext cx="2857520" cy="542925"/>
          </a:xfrm>
          <a:prstGeom prst="rect">
            <a:avLst/>
          </a:prstGeom>
          <a:noFill/>
        </p:spPr>
      </p:pic>
      <p:pic>
        <p:nvPicPr>
          <p:cNvPr id="7" name="Picture 4" descr="C:\Documents and Settings\Ana María\Escritorio\IMAGENES\BAILANDO-GIF\jg4pe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071546"/>
            <a:ext cx="3289091" cy="5476860"/>
          </a:xfrm>
          <a:prstGeom prst="rect">
            <a:avLst/>
          </a:prstGeom>
          <a:noFill/>
        </p:spPr>
      </p:pic>
      <p:pic>
        <p:nvPicPr>
          <p:cNvPr id="8" name="Picture 5" descr="C:\Documents and Settings\Ana María\Escritorio\IMAGENES\BAILANDO-GIF\k12bsy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1000108"/>
            <a:ext cx="2888271" cy="5857892"/>
          </a:xfrm>
          <a:prstGeom prst="rect">
            <a:avLst/>
          </a:prstGeom>
          <a:noFill/>
        </p:spPr>
      </p:pic>
      <p:pic>
        <p:nvPicPr>
          <p:cNvPr id="7173" name="Picture 5" descr="C:\Documents and Settings\Ana María\Escritorio\IMAGENES\DISCO\213kv7t.jp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28596" y="3643314"/>
            <a:ext cx="1551372" cy="2665101"/>
          </a:xfrm>
          <a:prstGeom prst="rect">
            <a:avLst/>
          </a:prstGeom>
          <a:noFill/>
        </p:spPr>
      </p:pic>
      <p:pic>
        <p:nvPicPr>
          <p:cNvPr id="1026" name="Picture 2" descr="C:\Documents and Settings\Ana María\Escritorio\IMAGENES\BAILANDO-GIF\246m89z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144000" y="2786058"/>
            <a:ext cx="1333502" cy="1818412"/>
          </a:xfrm>
          <a:prstGeom prst="rect">
            <a:avLst/>
          </a:prstGeom>
          <a:noFill/>
        </p:spPr>
      </p:pic>
      <p:pic>
        <p:nvPicPr>
          <p:cNvPr id="1028" name="Picture 4" descr="C:\Documents and Settings\Ana María\Escritorio\baile\2v9emwy.jpg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3429000"/>
            <a:ext cx="1662834" cy="1409705"/>
          </a:xfrm>
          <a:prstGeom prst="rect">
            <a:avLst/>
          </a:prstGeom>
          <a:noFill/>
        </p:spPr>
      </p:pic>
      <p:pic>
        <p:nvPicPr>
          <p:cNvPr id="22" name="Picture 8" descr="C:\Documents and Settings\Ana María\Escritorio\IMAGENES\DISCO\anispo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43240" cy="542925"/>
          </a:xfrm>
          <a:prstGeom prst="rect">
            <a:avLst/>
          </a:prstGeom>
          <a:noFill/>
        </p:spPr>
      </p:pic>
      <p:pic>
        <p:nvPicPr>
          <p:cNvPr id="14" name="Picture 4" descr="C:\Documents and Settings\Ana María\Escritorio\sheylaa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57290" y="1357298"/>
            <a:ext cx="1504493" cy="49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29723 0.05578 " pathEditMode="relative" rAng="0" ptsTypes="AA">
                                      <p:cBhvr>
                                        <p:cTn id="2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IMAGENES\DISCO\70423787_2-alquiler-de-sonido-luces-audio-ritmicas-show-laser-camara-de-humo-karaoke-bogota2.jpg"/>
          <p:cNvPicPr>
            <a:picLocks noChangeAspect="1" noChangeArrowheads="1"/>
          </p:cNvPicPr>
          <p:nvPr/>
        </p:nvPicPr>
        <p:blipFill>
          <a:blip r:embed="rId2" cstate="print"/>
          <a:srcRect l="6253" r="6200"/>
          <a:stretch>
            <a:fillRect/>
          </a:stretch>
        </p:blipFill>
        <p:spPr bwMode="auto">
          <a:xfrm>
            <a:off x="428596" y="0"/>
            <a:ext cx="8358246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IMAGENES\DISCO\70423787_2-alquiler-de-sonido-luces-audio-ritmicas-show-laser-camara-de-humo-karaoke-bogota2.jpg"/>
          <p:cNvPicPr>
            <a:picLocks noChangeAspect="1" noChangeArrowheads="1"/>
          </p:cNvPicPr>
          <p:nvPr/>
        </p:nvPicPr>
        <p:blipFill>
          <a:blip r:embed="rId2" cstate="print"/>
          <a:srcRect l="6253" r="6200"/>
          <a:stretch>
            <a:fillRect/>
          </a:stretch>
        </p:blipFill>
        <p:spPr bwMode="auto">
          <a:xfrm>
            <a:off x="428596" y="0"/>
            <a:ext cx="8429684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Ana María\Escritorio\IMAGENES\BAILANDO-GIF\2v9emwy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3500438"/>
            <a:ext cx="1874213" cy="1338267"/>
          </a:xfrm>
          <a:prstGeom prst="rect">
            <a:avLst/>
          </a:prstGeom>
          <a:noFill/>
        </p:spPr>
      </p:pic>
      <p:pic>
        <p:nvPicPr>
          <p:cNvPr id="1027" name="Picture 3" descr="C:\Documents and Settings\Ana María\Escritorio\IMAGENES\BAILANDO-GIF\2dhv0hv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785926"/>
            <a:ext cx="5143536" cy="4754087"/>
          </a:xfrm>
          <a:prstGeom prst="rect">
            <a:avLst/>
          </a:prstGeom>
          <a:noFill/>
        </p:spPr>
      </p:pic>
      <p:pic>
        <p:nvPicPr>
          <p:cNvPr id="4098" name="Picture 2" descr="C:\Documents and Settings\Ana María\Escritorio\IMAGENES\BAILANDO-GIF\2ecgnw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1785926"/>
            <a:ext cx="3571899" cy="4452942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4.44444E-6 2.36994E-6 L -0.65174 0.0076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2" name="Picture 4" descr="C:\Documents and Settings\Ana María\Escritorio\IMAGENES\BAILANDO-GIF\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3116"/>
            <a:ext cx="2247900" cy="2476500"/>
          </a:xfrm>
          <a:prstGeom prst="rect">
            <a:avLst/>
          </a:prstGeom>
          <a:noFill/>
        </p:spPr>
      </p:pic>
      <p:pic>
        <p:nvPicPr>
          <p:cNvPr id="4" name="Picture 7" descr="C:\Documents and Settings\Ana María\Escritorio\IMAGENES\BAILANDO-GIF\29ckrj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071678"/>
            <a:ext cx="2571768" cy="4453216"/>
          </a:xfrm>
          <a:prstGeom prst="rect">
            <a:avLst/>
          </a:prstGeom>
          <a:noFill/>
        </p:spPr>
      </p:pic>
      <p:pic>
        <p:nvPicPr>
          <p:cNvPr id="2053" name="Picture 5" descr="C:\Documents and Settings\Ana María\Escritorio\IMAGENES\BAILANDO-GIF\29bzoer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1857364"/>
            <a:ext cx="3140279" cy="5000636"/>
          </a:xfrm>
          <a:prstGeom prst="rect">
            <a:avLst/>
          </a:prstGeom>
          <a:noFill/>
        </p:spPr>
      </p:pic>
      <p:pic>
        <p:nvPicPr>
          <p:cNvPr id="2050" name="Picture 2" descr="C:\Documents and Settings\Ana María\Escritorio\baile\bola-disco-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0"/>
            <a:ext cx="1157289" cy="1344326"/>
          </a:xfrm>
          <a:prstGeom prst="rect">
            <a:avLst/>
          </a:prstGeom>
          <a:noFill/>
        </p:spPr>
      </p:pic>
      <p:pic>
        <p:nvPicPr>
          <p:cNvPr id="6" name="Picture 5" descr="C:\Documents and Settings\Ana María\Escritorio\IMAGENES\DISCO\rus279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7072330" y="1928802"/>
            <a:ext cx="1643074" cy="1738314"/>
          </a:xfrm>
          <a:prstGeom prst="rect">
            <a:avLst/>
          </a:prstGeom>
          <a:noFill/>
        </p:spPr>
      </p:pic>
      <p:pic>
        <p:nvPicPr>
          <p:cNvPr id="12" name="Picture 4" descr="C:\Documents and Settings\Ana María\Escritorio\IMAGENES\BAILANDO-GIF\jg4peh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094" y="1857364"/>
            <a:ext cx="2831492" cy="5000636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63" presetClass="path" presetSubtype="0" accel="50000" decel="50000" autoRev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22222E-6 4.81481E-6 L 0.62222 0.01041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Ana María\Escritorio\IMAGENES\DISCO\img_comp_3_24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0"/>
            <a:ext cx="4857752" cy="6858000"/>
          </a:xfrm>
          <a:prstGeom prst="rect">
            <a:avLst/>
          </a:prstGeom>
          <a:noFill/>
        </p:spPr>
      </p:pic>
      <p:pic>
        <p:nvPicPr>
          <p:cNvPr id="4099" name="Picture 3" descr="C:\Documents and Settings\Ana María\Escritorio\IMAGENES\DISCO\vendo-luces-sicodelicas-efecto-l-e-d-swarm-chauvet12877819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00562" cy="6858000"/>
          </a:xfrm>
          <a:prstGeom prst="rect">
            <a:avLst/>
          </a:prstGeom>
          <a:noFill/>
        </p:spPr>
      </p:pic>
      <p:pic>
        <p:nvPicPr>
          <p:cNvPr id="4098" name="Picture 2" descr="C:\Documents and Settings\Ana María\Escritorio\IMAGENES\DISCO\vendo-luces-sicodelicas-efecto-l-e-d-swarm-chauvet12877818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0"/>
            <a:ext cx="8001056" cy="6858000"/>
          </a:xfrm>
          <a:prstGeom prst="rect">
            <a:avLst/>
          </a:prstGeom>
          <a:noFill/>
        </p:spPr>
      </p:pic>
      <p:pic>
        <p:nvPicPr>
          <p:cNvPr id="4103" name="Picture 7" descr="C:\Documents and Settings\Ana María\Escritorio\IMAGENES\BAILANDO-GIF\zjur2g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1357298"/>
            <a:ext cx="4400562" cy="5500702"/>
          </a:xfrm>
          <a:prstGeom prst="rect">
            <a:avLst/>
          </a:prstGeom>
          <a:noFill/>
        </p:spPr>
      </p:pic>
      <p:pic>
        <p:nvPicPr>
          <p:cNvPr id="4105" name="Picture 9" descr="C:\Documents and Settings\Ana María\Escritorio\IMAGENES\BAILANDO-GIF\om8VHoqDibgc9_AB6Rdw33p-Wx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071678"/>
            <a:ext cx="1847253" cy="2762248"/>
          </a:xfrm>
          <a:prstGeom prst="rect">
            <a:avLst/>
          </a:prstGeom>
          <a:noFill/>
        </p:spPr>
      </p:pic>
      <p:pic>
        <p:nvPicPr>
          <p:cNvPr id="4106" name="Picture 10" descr="C:\Documents and Settings\Ana María\Escritorio\IMAGENES\BAILANDO-GIF\244zhv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1857364"/>
            <a:ext cx="3554021" cy="4738694"/>
          </a:xfrm>
          <a:prstGeom prst="rect">
            <a:avLst/>
          </a:prstGeom>
          <a:noFill/>
        </p:spPr>
      </p:pic>
      <p:pic>
        <p:nvPicPr>
          <p:cNvPr id="4107" name="Picture 11" descr="C:\Documents and Settings\Ana María\Escritorio\IMAGENES\BAILANDO-GIF\262laol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71934" y="2214554"/>
            <a:ext cx="3704186" cy="4300942"/>
          </a:xfrm>
          <a:prstGeom prst="rect">
            <a:avLst/>
          </a:prstGeom>
          <a:noFill/>
        </p:spPr>
      </p:pic>
      <p:pic>
        <p:nvPicPr>
          <p:cNvPr id="13" name="Picture 5" descr="C:\Documents and Settings\Ana María\Escritorio\IMAGENES\BAILANDO-GIF\29bzoer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7686" y="2214554"/>
            <a:ext cx="2781388" cy="4357694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6" presetClass="emph" presetSubtype="0" repeatCount="indefinite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66667E-6 -3.7037E-6 L 0.42552 -0.00069 " pathEditMode="relative" rAng="0" ptsTypes="AA">
                                      <p:cBhvr>
                                        <p:cTn id="67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" y="0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7.40741E-7 L -0.40434 -0.00394 " pathEditMode="relative" rAng="0" ptsTypes="AA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858016" y="-642966"/>
            <a:ext cx="9144000" cy="43576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-6858080" y="-571528"/>
            <a:ext cx="9144000" cy="43576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1000100" y="0"/>
            <a:ext cx="7358114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099" name="Picture 3" descr="F:\MIS COSAS\DOCUMENTOS ANA\IMAGENES  VARIADAS\BAILANDO\1zn65pj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1357298"/>
            <a:ext cx="4220315" cy="4898580"/>
          </a:xfrm>
          <a:prstGeom prst="rect">
            <a:avLst/>
          </a:prstGeom>
          <a:noFill/>
        </p:spPr>
      </p:pic>
      <p:pic>
        <p:nvPicPr>
          <p:cNvPr id="4100" name="Picture 4" descr="C:\Documents and Settings\Ana María\Escritorio\IMAGENES\BAILANDO-GIF\n702vb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1357298"/>
            <a:ext cx="3184928" cy="4953008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5" grpId="1" animBg="1"/>
      <p:bldP spid="5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Picture 3" descr="C:\Documents and Settings\Ana María\Escritorio\IMAGENES\BAILANDO-GIF\2dhv0h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500042"/>
            <a:ext cx="4714907" cy="4468335"/>
          </a:xfrm>
          <a:prstGeom prst="rect">
            <a:avLst/>
          </a:prstGeom>
          <a:noFill/>
        </p:spPr>
      </p:pic>
      <p:pic>
        <p:nvPicPr>
          <p:cNvPr id="8" name="Picture 5" descr="C:\Documents and Settings\Ana María\Escritorio\IMAGENES\BAILANDO-GIF\29bzoe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28604"/>
            <a:ext cx="2507807" cy="4071942"/>
          </a:xfrm>
          <a:prstGeom prst="rect">
            <a:avLst/>
          </a:prstGeom>
          <a:noFill/>
        </p:spPr>
      </p:pic>
      <p:pic>
        <p:nvPicPr>
          <p:cNvPr id="1027" name="Picture 3" descr="F:\MIS COSAS\DOCUMENTOS ANA\IMAGENES  VARIADAS\BAILANDO\bailaros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1643050"/>
            <a:ext cx="3776643" cy="4385072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243 -0.02242 L 0.64774 -0.0582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" y="-1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503 -0.01896 L -0.31389 0.163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" y="9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3.88889E-6 3.58382E-6 L -0.35243 -0.182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31389 0.16347 L -0.6632 0.0041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-8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35243 -0.18289 L 0.30903 -0.193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" y="-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65069 -0.04994 L 0.34357 0.1546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29288 -0.21873 L -0.01389 -0.0150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" y="10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65035 0.01688 L 0.01111 -0.003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" y="-1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33889 0.12416 L -0.00764 -0.0330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 </a:t>
            </a:r>
            <a:endParaRPr lang="es-CL" dirty="0"/>
          </a:p>
        </p:txBody>
      </p:sp>
      <p:pic>
        <p:nvPicPr>
          <p:cNvPr id="3076" name="Picture 4" descr="F:\MIS COSAS\DOCUMENTOS ANA\IMAGENES  VARIADAS\BAILANDO\dancantes3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714488"/>
            <a:ext cx="1924050" cy="2114550"/>
          </a:xfrm>
          <a:prstGeom prst="rect">
            <a:avLst/>
          </a:prstGeom>
          <a:noFill/>
        </p:spPr>
      </p:pic>
      <p:pic>
        <p:nvPicPr>
          <p:cNvPr id="3074" name="Picture 2" descr="F:\MIS COSAS\DOCUMENTOS ANA\IMAGENES  VARIADAS\BAILANDO\16aqvj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928670"/>
            <a:ext cx="6429388" cy="5201210"/>
          </a:xfrm>
          <a:prstGeom prst="rect">
            <a:avLst/>
          </a:prstGeom>
          <a:noFill/>
        </p:spPr>
      </p:pic>
      <p:pic>
        <p:nvPicPr>
          <p:cNvPr id="2050" name="Picture 2" descr="C:\Documents and Settings\Ana María\Escritorio\IMAGENES\BAILANDO-GIF\2cqkvt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1214422"/>
            <a:ext cx="3571880" cy="4762507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"/>
                                      </p:to>
                                    </p:set>
                                    <p:animEffect filter="image" prLst="opacity: 0.7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8.33333E-7 0 C 0.19097 0 0.34722 0.02477 0.34722 0.05579 C 0.34722 0.08657 0.19097 0.11181 8.33333E-7 0.11181 C -0.1908 0.11181 -0.34566 0.08657 -0.34566 0.05579 C -0.34566 0.02477 -0.1908 0 8.33333E-7 0 Z " pathEditMode="relative" rAng="0" ptsTypes="fffff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Picture 3" descr="F:\MIS COSAS\DOCUMENTOS ANA\IMAGENES  VARIADAS\BAILANDO\bailaros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357298"/>
            <a:ext cx="3919519" cy="4813700"/>
          </a:xfrm>
          <a:prstGeom prst="rect">
            <a:avLst/>
          </a:prstGeom>
          <a:noFill/>
        </p:spPr>
      </p:pic>
      <p:pic>
        <p:nvPicPr>
          <p:cNvPr id="4" name="Picture 10" descr="C:\Documents and Settings\Ana María\Escritorio\IMAGENES\BAILANDO-GIF\244zhv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1071546"/>
            <a:ext cx="3554021" cy="4810132"/>
          </a:xfrm>
          <a:prstGeom prst="rect">
            <a:avLst/>
          </a:prstGeom>
          <a:noFill/>
        </p:spPr>
      </p:pic>
      <p:pic>
        <p:nvPicPr>
          <p:cNvPr id="1026" name="Picture 2" descr="F:\MIS COSAS\DOCUMENTOS ANA\IMAGENES  VARIADAS\BAILANDO\25zqvj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1357298"/>
            <a:ext cx="3896742" cy="4752209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64" presetClass="path" presetSubtype="0" accel="50000" decel="50000" autoRev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5.78035E-7 L -0.2875 -0.0957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" y="-4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4.33526E-6 L 0.2776 -0.0853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F:\MIS COSAS\DOCUMENTOS ANA\IMAGENES  VARIADAS\BAILANDO\2dqoy8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643050"/>
            <a:ext cx="4071934" cy="4891487"/>
          </a:xfrm>
          <a:prstGeom prst="rect">
            <a:avLst/>
          </a:prstGeom>
          <a:noFill/>
        </p:spPr>
      </p:pic>
      <p:pic>
        <p:nvPicPr>
          <p:cNvPr id="3075" name="Picture 3" descr="C:\Documents and Settings\Ana María\Escritorio\IMAGENES\BAILANDO-GIF\10p55q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1785926"/>
            <a:ext cx="3170046" cy="5072074"/>
          </a:xfrm>
          <a:prstGeom prst="rect">
            <a:avLst/>
          </a:prstGeom>
          <a:noFill/>
        </p:spPr>
      </p:pic>
      <p:pic>
        <p:nvPicPr>
          <p:cNvPr id="3076" name="Picture 4" descr="C:\Documents and Settings\Ana María\Escritorio\IMAGENES\BAILANDO-GIF\zohze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1714488"/>
            <a:ext cx="2536037" cy="4929198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-3.46821E-7 L -0.53733 0.00902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63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53733 0.00902 L 0.0375 -0.0224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" y="-1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2223 -0.01457 L -0.28628 -0.0291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-7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66667E-6 3.00578E-6 L -0.3026 -0.0094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2816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C:\Documents and Settings\Ana María\Escritorio\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C:\Documents and Settings\Ana María\Escritorio\IMAGENES\DISCO\anispo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0"/>
            <a:ext cx="2857520" cy="542925"/>
          </a:xfrm>
          <a:prstGeom prst="rect">
            <a:avLst/>
          </a:prstGeom>
          <a:noFill/>
        </p:spPr>
      </p:pic>
      <p:pic>
        <p:nvPicPr>
          <p:cNvPr id="22" name="Picture 8" descr="C:\Documents and Settings\Ana María\Escritorio\IMAGENES\DISCO\anispo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43240" cy="542925"/>
          </a:xfrm>
          <a:prstGeom prst="rect">
            <a:avLst/>
          </a:prstGeom>
          <a:noFill/>
        </p:spPr>
      </p:pic>
      <p:pic>
        <p:nvPicPr>
          <p:cNvPr id="1033" name="Picture 9" descr="C:\Documents and Settings\Ana María\Escritorio\IMAGENES\BAILANDO-GIF\2j1n3tw.jpg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2816AA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2285992"/>
            <a:ext cx="3268271" cy="4357694"/>
          </a:xfrm>
          <a:prstGeom prst="rect">
            <a:avLst/>
          </a:prstGeom>
          <a:noFill/>
        </p:spPr>
      </p:pic>
      <p:pic>
        <p:nvPicPr>
          <p:cNvPr id="26" name="Picture 9" descr="C:\Documents and Settings\Ana María\Escritorio\IMAGENES\BAILANDO-GIF\2j1n3tw.jpg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2816AA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flipH="1">
            <a:off x="5214942" y="857232"/>
            <a:ext cx="3429024" cy="4357694"/>
          </a:xfrm>
          <a:prstGeom prst="rect">
            <a:avLst/>
          </a:prstGeom>
          <a:noFill/>
        </p:spPr>
      </p:pic>
      <p:pic>
        <p:nvPicPr>
          <p:cNvPr id="27" name="Picture 9" descr="C:\Documents and Settings\Ana María\Escritorio\IMAGENES\BAILANDO-GIF\2j1n3tw.jpg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2816AA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643042" y="857232"/>
            <a:ext cx="3268271" cy="4357694"/>
          </a:xfrm>
          <a:prstGeom prst="rect">
            <a:avLst/>
          </a:prstGeom>
          <a:noFill/>
        </p:spPr>
      </p:pic>
      <p:pic>
        <p:nvPicPr>
          <p:cNvPr id="1027" name="Picture 3" descr="F:\MIS COSAS\DOCUMENTOS ANA\PAISAJES\LUNAS\LUNA-1\59f627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1428736"/>
            <a:ext cx="3800475" cy="4524375"/>
          </a:xfrm>
          <a:prstGeom prst="rect">
            <a:avLst/>
          </a:prstGeom>
          <a:noFill/>
        </p:spPr>
      </p:pic>
      <p:pic>
        <p:nvPicPr>
          <p:cNvPr id="28" name="Picture 9" descr="C:\Documents and Settings\Ana María\Escritorio\IMAGENES\BAILANDO-GIF\2j1n3tw.jpg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2816AA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429388" y="2500306"/>
            <a:ext cx="3268271" cy="4357694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3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0" name="Picture 2" descr="C:\Documents and Settings\Ana María\Escritorio\IMAGENES\DISCO\discoteca-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649134" cy="785794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IMAGENES\DISCO\discoteca-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429652" y="0"/>
            <a:ext cx="714348" cy="785794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9" name="Picture 5" descr="F:\MIS COSAS\DOCUMENTOS ANA\IMAGENES  VARIADAS\BAILANDO\2zh2nx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500174"/>
            <a:ext cx="3028981" cy="3638415"/>
          </a:xfrm>
          <a:prstGeom prst="rect">
            <a:avLst/>
          </a:prstGeom>
          <a:noFill/>
        </p:spPr>
      </p:pic>
      <p:pic>
        <p:nvPicPr>
          <p:cNvPr id="2" name="Picture 2" descr="C:\Documents and Settings\Ana María\Escritorio\IMAGENES\BAILANDO-GIF\33f9f9w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2000240"/>
            <a:ext cx="3071814" cy="4095752"/>
          </a:xfrm>
          <a:prstGeom prst="rect">
            <a:avLst/>
          </a:prstGeom>
          <a:noFill/>
        </p:spPr>
      </p:pic>
      <p:pic>
        <p:nvPicPr>
          <p:cNvPr id="12" name="Picture 2" descr="C:\Documents and Settings\Ana María\Escritorio\IMAGENES\BAILANDO-GIF\2ecgnwo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1500174"/>
            <a:ext cx="2857520" cy="3293268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repeatCount="indefinite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mph" presetSubtype="0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8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1163 0.06705 L -0.34236 -0.03769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-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455 -0.0481 L 0.35851 -0.0483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851 -0.04833 L -0.01163 0.06705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58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  <p:bldP spid="14" grpId="1" animBg="1"/>
      <p:bldP spid="3" grpId="0" animBg="1"/>
      <p:bldP spid="3" grpId="1" animBg="1"/>
      <p:bldP spid="3" grpId="2" animBg="1"/>
      <p:bldP spid="15" grpId="0" animBg="1"/>
      <p:bldP spid="15" grpId="1" animBg="1"/>
      <p:bldP spid="15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" name="Picture 4" descr="C:\Documents and Settings\Ana María\Escritorio\IMAGENES\BAILANDO-GIF\zohze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571612"/>
            <a:ext cx="2536037" cy="4929198"/>
          </a:xfrm>
          <a:prstGeom prst="rect">
            <a:avLst/>
          </a:prstGeom>
          <a:noFill/>
        </p:spPr>
      </p:pic>
      <p:pic>
        <p:nvPicPr>
          <p:cNvPr id="5" name="Picture 2" descr="F:\MIS COSAS\DOCUMENTOS ANA\IMAGENES  VARIADAS\BAILANDO\2dqoy8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571612"/>
            <a:ext cx="4071934" cy="4891487"/>
          </a:xfrm>
          <a:prstGeom prst="rect">
            <a:avLst/>
          </a:prstGeom>
          <a:noFill/>
        </p:spPr>
      </p:pic>
      <p:pic>
        <p:nvPicPr>
          <p:cNvPr id="6" name="Picture 3" descr="F:\MIS COSAS\DOCUMENTOS ANA\IMAGENES  VARIADAS\BAILANDO\bailaros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1643050"/>
            <a:ext cx="3776643" cy="4599386"/>
          </a:xfrm>
          <a:prstGeom prst="rect">
            <a:avLst/>
          </a:prstGeom>
          <a:noFill/>
        </p:spPr>
      </p:pic>
      <p:pic>
        <p:nvPicPr>
          <p:cNvPr id="5122" name="Picture 2" descr="C:\Documents and Settings\Ana María\Escritorio\IMAGENES\BAILANDO-GIF\50F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071810"/>
            <a:ext cx="3500462" cy="3786190"/>
          </a:xfrm>
          <a:prstGeom prst="rect">
            <a:avLst/>
          </a:prstGeom>
          <a:noFill/>
        </p:spPr>
      </p:pic>
      <p:pic>
        <p:nvPicPr>
          <p:cNvPr id="5123" name="Picture 3" descr="C:\Documents and Settings\Ana María\Escritorio\IMAGENES\BAILANDO-GIF\1187705547_bailarin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1357298"/>
            <a:ext cx="2638858" cy="4619641"/>
          </a:xfrm>
          <a:prstGeom prst="rect">
            <a:avLst/>
          </a:prstGeom>
          <a:noFill/>
        </p:spPr>
      </p:pic>
      <p:pic>
        <p:nvPicPr>
          <p:cNvPr id="8" name="Picture 4" descr="C:\Documents and Settings\Ana María\Escritorio\sheylaa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68" y="2643182"/>
            <a:ext cx="2008413" cy="657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ITMO EN LA DISCO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RITMO EN LA DISCO - (Sheyla)</Template>
  <TotalTime>5</TotalTime>
  <Words>41</Words>
  <Application>Microsoft Office PowerPoint</Application>
  <PresentationFormat>Presentación en pantalla (4:3)</PresentationFormat>
  <Paragraphs>16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RITMO EN LA DISCO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2014-01-30T02:41:11Z</dcterms:created>
  <dcterms:modified xsi:type="dcterms:W3CDTF">2014-01-30T02:47:02Z</dcterms:modified>
</cp:coreProperties>
</file>