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6"/>
  </p:notesMasterIdLst>
  <p:sldIdLst>
    <p:sldId id="257" r:id="rId3"/>
    <p:sldId id="256" r:id="rId4"/>
    <p:sldId id="262" r:id="rId5"/>
    <p:sldId id="267" r:id="rId6"/>
    <p:sldId id="260" r:id="rId7"/>
    <p:sldId id="259" r:id="rId8"/>
    <p:sldId id="265" r:id="rId9"/>
    <p:sldId id="258" r:id="rId10"/>
    <p:sldId id="261" r:id="rId11"/>
    <p:sldId id="266" r:id="rId12"/>
    <p:sldId id="264" r:id="rId13"/>
    <p:sldId id="263" r:id="rId14"/>
    <p:sldId id="268" r:id="rId15"/>
    <p:sldId id="270" r:id="rId16"/>
    <p:sldId id="269" r:id="rId17"/>
    <p:sldId id="277" r:id="rId18"/>
    <p:sldId id="271" r:id="rId19"/>
    <p:sldId id="274" r:id="rId20"/>
    <p:sldId id="272" r:id="rId21"/>
    <p:sldId id="276" r:id="rId22"/>
    <p:sldId id="275" r:id="rId23"/>
    <p:sldId id="273" r:id="rId24"/>
    <p:sldId id="278" r:id="rId25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UgKJgm8QCAMNTZ+Obc7BQ" hashData="tl73lgQj1VQUPAXds7VAt2QoVI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1D9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476" autoAdjust="0"/>
  </p:normalViewPr>
  <p:slideViewPr>
    <p:cSldViewPr>
      <p:cViewPr>
        <p:scale>
          <a:sx n="120" d="100"/>
          <a:sy n="120" d="100"/>
        </p:scale>
        <p:origin x="-1290" y="-33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4659A6-5844-4457-AB31-CC58F9EC48E0}" type="datetimeFigureOut">
              <a:rPr lang="es-ES" smtClean="0"/>
              <a:pPr/>
              <a:t>19/07/2016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7E9C67-47F7-4948-A00C-1149C1193B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E9C67-47F7-4948-A00C-1149C1193BE4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E9C67-47F7-4948-A00C-1149C1193BE4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E9C67-47F7-4948-A00C-1149C1193BE4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19/07/2016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19/07/2016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19/07/2016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19/07/2016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19/07/2016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19/07/2016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19/07/2016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19/07/2016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19/07/2016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19/07/2016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19/07/2016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E9A0E-52C9-4E68-828B-83950F8D6A6C}" type="datetimeFigureOut">
              <a:rPr lang="es-ES" smtClean="0"/>
              <a:pPr/>
              <a:t>19/07/2016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3" Type="http://schemas.openxmlformats.org/officeDocument/2006/relationships/image" Target="../media/image9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10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1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0" y="0"/>
            <a:ext cx="9135070" cy="51435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6646" name="Picture 22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-10000" contrast="40000"/>
          </a:blip>
          <a:srcRect/>
          <a:stretch>
            <a:fillRect/>
          </a:stretch>
        </p:blipFill>
        <p:spPr bwMode="auto">
          <a:xfrm>
            <a:off x="142844" y="214296"/>
            <a:ext cx="523875" cy="70485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648" name="Picture 24" descr="Rendered Image"/>
          <p:cNvPicPr>
            <a:picLocks noChangeAspect="1" noChangeArrowheads="1"/>
          </p:cNvPicPr>
          <p:nvPr/>
        </p:nvPicPr>
        <p:blipFill>
          <a:blip r:embed="rId5">
            <a:grayscl/>
            <a:lum bright="-10000" contrast="40000"/>
          </a:blip>
          <a:srcRect/>
          <a:stretch>
            <a:fillRect/>
          </a:stretch>
        </p:blipFill>
        <p:spPr bwMode="auto">
          <a:xfrm>
            <a:off x="428596" y="714362"/>
            <a:ext cx="561975" cy="70485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650" name="Picture 26" descr="Rendered Image"/>
          <p:cNvPicPr>
            <a:picLocks noChangeAspect="1" noChangeArrowheads="1"/>
          </p:cNvPicPr>
          <p:nvPr/>
        </p:nvPicPr>
        <p:blipFill>
          <a:blip r:embed="rId6">
            <a:grayscl/>
            <a:lum bright="-10000" contrast="40000"/>
          </a:blip>
          <a:srcRect/>
          <a:stretch>
            <a:fillRect/>
          </a:stretch>
        </p:blipFill>
        <p:spPr bwMode="auto">
          <a:xfrm>
            <a:off x="857224" y="1214428"/>
            <a:ext cx="523875" cy="70485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652" name="Picture 28" descr="Rendered Image"/>
          <p:cNvPicPr>
            <a:picLocks noChangeAspect="1" noChangeArrowheads="1"/>
          </p:cNvPicPr>
          <p:nvPr/>
        </p:nvPicPr>
        <p:blipFill>
          <a:blip r:embed="rId7">
            <a:grayscl/>
            <a:lum bright="-10000" contrast="40000"/>
          </a:blip>
          <a:srcRect/>
          <a:stretch>
            <a:fillRect/>
          </a:stretch>
        </p:blipFill>
        <p:spPr bwMode="auto">
          <a:xfrm>
            <a:off x="1142976" y="1714494"/>
            <a:ext cx="523875" cy="70485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4" descr="Rendered Image"/>
          <p:cNvPicPr>
            <a:picLocks noChangeAspect="1" noChangeArrowheads="1"/>
          </p:cNvPicPr>
          <p:nvPr/>
        </p:nvPicPr>
        <p:blipFill>
          <a:blip r:embed="rId5">
            <a:grayscl/>
            <a:lum bright="-10000" contrast="40000"/>
          </a:blip>
          <a:srcRect/>
          <a:stretch>
            <a:fillRect/>
          </a:stretch>
        </p:blipFill>
        <p:spPr bwMode="auto">
          <a:xfrm>
            <a:off x="1428728" y="2285998"/>
            <a:ext cx="561975" cy="70485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654" name="Picture 30" descr="Rendered Image"/>
          <p:cNvPicPr>
            <a:picLocks noChangeAspect="1" noChangeArrowheads="1"/>
          </p:cNvPicPr>
          <p:nvPr/>
        </p:nvPicPr>
        <p:blipFill>
          <a:blip r:embed="rId8">
            <a:grayscl/>
            <a:lum bright="-10000" contrast="40000"/>
          </a:blip>
          <a:srcRect/>
          <a:stretch>
            <a:fillRect/>
          </a:stretch>
        </p:blipFill>
        <p:spPr bwMode="auto">
          <a:xfrm>
            <a:off x="1857356" y="2857502"/>
            <a:ext cx="485775" cy="70485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656" name="Picture 32" descr="Rendered Image"/>
          <p:cNvPicPr>
            <a:picLocks noChangeAspect="1" noChangeArrowheads="1"/>
          </p:cNvPicPr>
          <p:nvPr/>
        </p:nvPicPr>
        <p:blipFill>
          <a:blip r:embed="rId9">
            <a:grayscl/>
            <a:lum bright="-10000" contrast="40000"/>
          </a:blip>
          <a:srcRect/>
          <a:stretch>
            <a:fillRect/>
          </a:stretch>
        </p:blipFill>
        <p:spPr bwMode="auto">
          <a:xfrm>
            <a:off x="2214546" y="3429006"/>
            <a:ext cx="485775" cy="70485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16" descr="Rendered Image"/>
          <p:cNvPicPr>
            <a:picLocks noChangeAspect="1" noChangeArrowheads="1"/>
          </p:cNvPicPr>
          <p:nvPr/>
        </p:nvPicPr>
        <p:blipFill>
          <a:blip r:embed="rId10">
            <a:grayscl/>
            <a:lum contrast="40000"/>
          </a:blip>
          <a:srcRect/>
          <a:stretch>
            <a:fillRect/>
          </a:stretch>
        </p:blipFill>
        <p:spPr bwMode="auto">
          <a:xfrm>
            <a:off x="214282" y="4643452"/>
            <a:ext cx="1571636" cy="316704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ndAc>
      <p:stSnd loop="1">
        <p:snd r:embed="rId2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6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6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6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266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266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266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7" name="26 Imagen" descr="u12FNts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>
          <a:xfrm>
            <a:off x="4857752" y="3500444"/>
            <a:ext cx="1143840" cy="928694"/>
          </a:xfrm>
          <a:prstGeom prst="rect">
            <a:avLst/>
          </a:prstGeom>
        </p:spPr>
      </p:pic>
      <p:pic>
        <p:nvPicPr>
          <p:cNvPr id="36" name="35 Imagen" descr="u12FNts.png">
            <a:hlinkClick r:id="" action="ppaction://hlinkshowjump?jump=nextslide">
              <a:snd r:embed="rId4" name="RAPHAEL_CIERRO_MIS_OJOS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>
          <a:xfrm>
            <a:off x="5000628" y="3500444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8" name="7 Imagen" descr="u12FNts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>
          <a:xfrm>
            <a:off x="500034" y="1928808"/>
            <a:ext cx="1143840" cy="928694"/>
          </a:xfrm>
          <a:prstGeom prst="rect">
            <a:avLst/>
          </a:prstGeom>
        </p:spPr>
      </p:pic>
      <p:pic>
        <p:nvPicPr>
          <p:cNvPr id="9" name="8 Imagen" descr="u12FNts.png">
            <a:hlinkClick r:id="" action="ppaction://hlinkshowjump?jump=nextslide">
              <a:snd r:embed="rId6" name="estar_enamorado_es_-_raphael_con_letra_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>
          <a:xfrm>
            <a:off x="642910" y="1928808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11" name="10 Imagen" descr="u12FNts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>
          <a:xfrm>
            <a:off x="500034" y="3500444"/>
            <a:ext cx="1143840" cy="928694"/>
          </a:xfrm>
          <a:prstGeom prst="rect">
            <a:avLst/>
          </a:prstGeom>
        </p:spPr>
      </p:pic>
      <p:pic>
        <p:nvPicPr>
          <p:cNvPr id="12" name="11 Imagen" descr="u12FNts.png">
            <a:hlinkClick r:id="" action="ppaction://hlinkshowjump?jump=nextslide">
              <a:snd r:embed="rId7" name="Raphael_-_Como_yo_te_amo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>
          <a:xfrm>
            <a:off x="642910" y="3500444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14" name="13 Imagen" descr="u12FNts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>
          <a:xfrm>
            <a:off x="2928926" y="3500444"/>
            <a:ext cx="1143840" cy="928694"/>
          </a:xfrm>
          <a:prstGeom prst="rect">
            <a:avLst/>
          </a:prstGeom>
        </p:spPr>
      </p:pic>
      <p:pic>
        <p:nvPicPr>
          <p:cNvPr id="15" name="14 Imagen" descr="u12FNts.png">
            <a:hlinkClick r:id="" action="ppaction://hlinkshowjump?jump=nextslide">
              <a:snd r:embed="rId8" name="EN_CARNE_VIVA-RAPHAEL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>
          <a:xfrm>
            <a:off x="3071802" y="3500444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17" name="16 Imagen" descr="u12FNts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>
          <a:xfrm>
            <a:off x="7286644" y="3429006"/>
            <a:ext cx="1143840" cy="928694"/>
          </a:xfrm>
          <a:prstGeom prst="rect">
            <a:avLst/>
          </a:prstGeom>
        </p:spPr>
      </p:pic>
      <p:pic>
        <p:nvPicPr>
          <p:cNvPr id="18" name="17 Imagen" descr="u12FNts.png">
            <a:hlinkClick r:id="" action="ppaction://hlinkshowjump?jump=nextslide">
              <a:snd r:embed="rId9" name="LOS_AMANTES_-_RAPHAEL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>
          <a:xfrm>
            <a:off x="7429520" y="3429006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23" name="22 Imagen" descr="u12FNts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>
          <a:xfrm>
            <a:off x="7286644" y="285734"/>
            <a:ext cx="1143840" cy="928694"/>
          </a:xfrm>
          <a:prstGeom prst="rect">
            <a:avLst/>
          </a:prstGeom>
        </p:spPr>
      </p:pic>
      <p:pic>
        <p:nvPicPr>
          <p:cNvPr id="24" name="23 Imagen" descr="u12FNts.png">
            <a:hlinkClick r:id="" action="ppaction://hlinkshowjump?jump=nextslide">
              <a:snd r:embed="rId10" name="Raphael_-_Toco_madera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>
          <a:xfrm>
            <a:off x="7429520" y="285734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26" name="25 Imagen" descr="u12FNts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>
          <a:xfrm>
            <a:off x="7286644" y="1928808"/>
            <a:ext cx="1143840" cy="928694"/>
          </a:xfrm>
          <a:prstGeom prst="rect">
            <a:avLst/>
          </a:prstGeom>
        </p:spPr>
      </p:pic>
      <p:pic>
        <p:nvPicPr>
          <p:cNvPr id="28" name="27 Imagen" descr="u12FNts.png">
            <a:hlinkClick r:id="" action="ppaction://hlinkshowjump?jump=nextslide">
              <a:snd r:embed="rId11" name="QUE_SABE_NADIE_-_Raphael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>
          <a:xfrm>
            <a:off x="7429520" y="1928808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30" name="29 Imagen" descr="u12FNts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>
          <a:xfrm>
            <a:off x="500034" y="357172"/>
            <a:ext cx="1143840" cy="928694"/>
          </a:xfrm>
          <a:prstGeom prst="rect">
            <a:avLst/>
          </a:prstGeom>
        </p:spPr>
      </p:pic>
      <p:pic>
        <p:nvPicPr>
          <p:cNvPr id="31" name="30 Imagen" descr="u12FNts.png">
            <a:hlinkClick r:id="" action="ppaction://hlinkshowjump?jump=nextslide">
              <a:snd r:embed="rId12" name="ESCANDALO_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>
          <a:xfrm>
            <a:off x="642910" y="357172"/>
            <a:ext cx="949646" cy="928694"/>
          </a:xfrm>
          <a:prstGeom prst="donut">
            <a:avLst>
              <a:gd name="adj" fmla="val 40595"/>
            </a:avLst>
          </a:prstGeom>
        </p:spPr>
      </p:pic>
      <p:sp>
        <p:nvSpPr>
          <p:cNvPr id="41" name="40 CuadroTexto"/>
          <p:cNvSpPr txBox="1"/>
          <p:nvPr/>
        </p:nvSpPr>
        <p:spPr>
          <a:xfrm>
            <a:off x="1428728" y="4000510"/>
            <a:ext cx="256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5" name="44 CuadroTexto"/>
          <p:cNvSpPr txBox="1"/>
          <p:nvPr/>
        </p:nvSpPr>
        <p:spPr>
          <a:xfrm>
            <a:off x="2643174" y="0"/>
            <a:ext cx="418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Clicka</a:t>
            </a:r>
            <a:r>
              <a:rPr lang="es-ES_tradnl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 En  Los  Discos  o En El Título De La Canción </a:t>
            </a:r>
            <a:endParaRPr lang="es-ES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47" name="46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886902"/>
            <a:ext cx="357190" cy="256598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8" name="47 CuadroTexto"/>
          <p:cNvSpPr txBox="1"/>
          <p:nvPr/>
        </p:nvSpPr>
        <p:spPr>
          <a:xfrm>
            <a:off x="7286612" y="4804946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Ir a la siguiente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7500958" y="4500576"/>
            <a:ext cx="9284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9" name="LOS_AMANTES_-_RAPHAEL.wav"/>
                </a:hlinkClick>
              </a:rPr>
              <a:t>Los Amantes</a:t>
            </a:r>
            <a:endParaRPr lang="es-PE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500034" y="2928940"/>
            <a:ext cx="118333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6" name="estar_enamorado_es_-_raphael_con_letra_.wav"/>
                </a:hlinkClick>
              </a:rPr>
              <a:t>Estar Enamorado</a:t>
            </a:r>
            <a:endParaRPr lang="es-PE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500034" y="4500576"/>
            <a:ext cx="118814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7" name="Raphael_-_Como_yo_te_amo.wav"/>
                </a:hlinkClick>
              </a:rPr>
              <a:t>Como Yo Te Amo</a:t>
            </a:r>
            <a:endParaRPr lang="es-PE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32 CuadroTexto">
            <a:hlinkClick r:id="" action="ppaction://hlinkshowjump?jump=nextslide">
              <a:snd r:embed="rId13" name="RAPHAEL_-_ESTUVE_ENAMORADO_DE_TI_HD.wav"/>
            </a:hlinkClick>
          </p:cNvPr>
          <p:cNvSpPr txBox="1"/>
          <p:nvPr/>
        </p:nvSpPr>
        <p:spPr>
          <a:xfrm>
            <a:off x="3000364" y="4500576"/>
            <a:ext cx="9877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8" name="EN_CARNE_VIVA-RAPHAEL.wav"/>
                </a:hlinkClick>
              </a:rPr>
              <a:t>En Carne Viva</a:t>
            </a:r>
            <a:endParaRPr lang="es-PE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4500562" y="514350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 </a:t>
            </a:r>
            <a:endParaRPr lang="es-PE" dirty="0"/>
          </a:p>
        </p:txBody>
      </p:sp>
      <p:sp>
        <p:nvSpPr>
          <p:cNvPr id="35" name="34 CuadroTexto"/>
          <p:cNvSpPr txBox="1"/>
          <p:nvPr/>
        </p:nvSpPr>
        <p:spPr>
          <a:xfrm>
            <a:off x="4786314" y="4500576"/>
            <a:ext cx="1847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P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714348" y="1357304"/>
            <a:ext cx="7681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2" name="ESCANDALO_.wav"/>
                </a:hlinkClick>
              </a:rPr>
              <a:t>Escándalo</a:t>
            </a:r>
            <a:endParaRPr lang="es-PE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7358082" y="2928940"/>
            <a:ext cx="111601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1" name="QUE_SABE_NADIE_-_Raphael.wav"/>
                </a:hlinkClick>
              </a:rPr>
              <a:t>Que Nadie Sabe</a:t>
            </a:r>
            <a:endParaRPr lang="es-PE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7429520" y="1285866"/>
            <a:ext cx="95410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0" name="Raphael_-_Toco_madera.wav"/>
                </a:hlinkClick>
              </a:rPr>
              <a:t>Toco Madera</a:t>
            </a:r>
            <a:endParaRPr lang="es-PE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4929190" y="4500576"/>
            <a:ext cx="108234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4" name="RAPHAEL_CIERRO_MIS_OJOS.wav"/>
                </a:hlinkClick>
              </a:rPr>
              <a:t>Cierro Mis Ojos</a:t>
            </a:r>
            <a:endParaRPr lang="es-PE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4" name="Picture 4" descr="http://www.horacero.com.mx/wp-content/uploads/2016/05/RAPHAEL.jpg"/>
          <p:cNvPicPr>
            <a:picLocks noChangeAspect="1" noChangeArrowheads="1"/>
          </p:cNvPicPr>
          <p:nvPr/>
        </p:nvPicPr>
        <p:blipFill>
          <a:blip r:embed="rId14">
            <a:lum contrast="20000"/>
          </a:blip>
          <a:srcRect/>
          <a:stretch>
            <a:fillRect/>
          </a:stretch>
        </p:blipFill>
        <p:spPr bwMode="auto">
          <a:xfrm>
            <a:off x="2428860" y="428610"/>
            <a:ext cx="4273549" cy="287980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2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3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3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6e721feb642b94ae5337060a0454f7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</p:spPr>
      </p:pic>
      <p:pic>
        <p:nvPicPr>
          <p:cNvPr id="5" name="3 Marcador de contenido" descr="a6e721feb642b94ae5337060a0454f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1071538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285852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653970"/>
            <a:ext cx="357190" cy="256598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7286612" y="4572014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Ir a la siguiente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c814899665f42ddd01cc1deb42e555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</p:spPr>
      </p:pic>
      <p:pic>
        <p:nvPicPr>
          <p:cNvPr id="5" name="3 Marcador de contenido" descr="ec814899665f42ddd01cc1deb42e55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c4e62a1eed19522784bb3ebf4d52ac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</p:spPr>
      </p:pic>
      <p:pic>
        <p:nvPicPr>
          <p:cNvPr id="5" name="3 Marcador de contenido" descr="5c4e62a1eed19522784bb3ebf4d52ac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eja-romantica-en-el-parque-101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pareja-romantica-en-el-parque-101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714348" y="3929072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928662" y="3929072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ed698a79d3ff3f0e4c26decfb8dce2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</p:spPr>
      </p:pic>
      <p:pic>
        <p:nvPicPr>
          <p:cNvPr id="5" name="3 Marcador de contenido" descr="3ed698a79d3ff3f0e4c26decfb8dce2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621d59f67698535af1e88662f2c33c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</p:spPr>
      </p:pic>
      <p:pic>
        <p:nvPicPr>
          <p:cNvPr id="5" name="3 Marcador de contenido" descr="d621d59f67698535af1e88662f2c33c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2f637b78463ad91347ec7e7f145969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8466" cy="5143500"/>
          </a:xfrm>
        </p:spPr>
      </p:pic>
      <p:pic>
        <p:nvPicPr>
          <p:cNvPr id="5" name="3 Marcador de contenido" descr="92f637b78463ad91347ec7e7f14596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6" y="0"/>
            <a:ext cx="9148466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1428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2859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b978be96b91a0f1d6d832663f62929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6" cy="5143500"/>
          </a:xfrm>
        </p:spPr>
      </p:pic>
      <p:pic>
        <p:nvPicPr>
          <p:cNvPr id="5" name="3 Marcador de contenido" descr="3b978be96b91a0f1d6d832663f6292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6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f74569ce321227843c0f3c7e9672c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</p:spPr>
      </p:pic>
      <p:pic>
        <p:nvPicPr>
          <p:cNvPr id="5" name="3 Marcador de contenido" descr="6f74569ce321227843c0f3c7e9672c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86512" y="4357700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500826" y="4357700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8328c7d6c20c9dba18bbf974f69f87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18328c7d6c20c9dba18bbf974f69f87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1428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2859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c31a1f42d51652d1d550bb5dddac07c_large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fc31a1f42d51652d1d550bb5dddac07c_lar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4286262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71472" y="4286262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eenagers-in-love-full-hd-wallpaper-metro-subway-love-you-kiss-city-69212984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teenagers-in-love-full-hd-wallpaper-metro-subway-love-you-kiss-city-6921298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1357290" y="4643452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571604" y="4643452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eja-romantica-1010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648" y="0"/>
            <a:ext cx="9124703" cy="5143500"/>
          </a:xfrm>
        </p:spPr>
      </p:pic>
      <p:pic>
        <p:nvPicPr>
          <p:cNvPr id="5" name="3 Marcador de contenido" descr="pareja-romantica-101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bsxco5yid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hbsxco5yi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428596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42910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0" y="4500576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14314" y="4500576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so-romantico,-pareja,-beso-suave-1521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</p:spPr>
      </p:pic>
      <p:pic>
        <p:nvPicPr>
          <p:cNvPr id="5" name="3 Marcador de contenido" descr="beso-romantico,-pareja,-beso-suave-1521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0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14314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zakochana para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</p:spPr>
      </p:pic>
      <p:pic>
        <p:nvPicPr>
          <p:cNvPr id="5" name="3 Marcador de contenido" descr="zakochana pa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6143636" y="4500576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357950" y="4500576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mantic-Love-Coupl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</p:spPr>
      </p:pic>
      <p:pic>
        <p:nvPicPr>
          <p:cNvPr id="5" name="3 Marcador de contenido" descr="Romantic-Love-Coup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ajme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5ajm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http://static1.glowtxt.com/data1/2/c/9/2c9dac2b5acd6cb97b685d37350202f069528d38da39a3ee5e6b4b0d3255bfef95601890afd80709da39a3ee5e6b4b0d3255bfef95601890afd807092a4d26018ce5ea8f6924c964e903597c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482102">
            <a:off x="6378289" y="2892599"/>
            <a:ext cx="2647950" cy="11715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irando-el-horizont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</p:spPr>
      </p:pic>
      <p:pic>
        <p:nvPicPr>
          <p:cNvPr id="5" name="3 Marcador de contenido" descr="mirando-el-horizo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http://static1.glowtxt.com/data1/2/c/9/2c9dac2b5acd6cb97b685d37350202f069528d38da39a3ee5e6b4b0d3255bfef95601890afd80709da39a3ee5e6b4b0d3255bfef95601890afd807092a4d26018ce5ea8f6924c964e903597c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rot="20482102">
            <a:off x="-453773" y="3106912"/>
            <a:ext cx="2647950" cy="11715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RAPHAEL-AYER  HOY Y SIEMPRE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-RAPHAEL-AYER  HOY Y SIEMPRE</Template>
  <TotalTime>0</TotalTime>
  <Words>172</Words>
  <Application>Microsoft Office PowerPoint</Application>
  <PresentationFormat>Presentación en pantalla (16:9)</PresentationFormat>
  <Paragraphs>38</Paragraphs>
  <Slides>23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-RAPHAEL-AYER  HOY Y SIEMPRE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2016-07-19T20:36:36Z</dcterms:created>
  <dcterms:modified xsi:type="dcterms:W3CDTF">2016-07-19T20:38:04Z</dcterms:modified>
</cp:coreProperties>
</file>