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47"/>
  </p:notesMasterIdLst>
  <p:sldIdLst>
    <p:sldId id="299" r:id="rId3"/>
    <p:sldId id="298" r:id="rId4"/>
    <p:sldId id="266" r:id="rId5"/>
    <p:sldId id="265" r:id="rId6"/>
    <p:sldId id="264" r:id="rId7"/>
    <p:sldId id="263" r:id="rId8"/>
    <p:sldId id="262" r:id="rId9"/>
    <p:sldId id="261" r:id="rId10"/>
    <p:sldId id="271" r:id="rId11"/>
    <p:sldId id="270" r:id="rId12"/>
    <p:sldId id="269" r:id="rId13"/>
    <p:sldId id="268" r:id="rId14"/>
    <p:sldId id="260" r:id="rId15"/>
    <p:sldId id="259" r:id="rId16"/>
    <p:sldId id="258" r:id="rId17"/>
    <p:sldId id="257" r:id="rId18"/>
    <p:sldId id="272" r:id="rId19"/>
    <p:sldId id="273" r:id="rId20"/>
    <p:sldId id="274" r:id="rId21"/>
    <p:sldId id="275" r:id="rId22"/>
    <p:sldId id="277" r:id="rId23"/>
    <p:sldId id="278" r:id="rId24"/>
    <p:sldId id="279" r:id="rId25"/>
    <p:sldId id="276" r:id="rId26"/>
    <p:sldId id="280" r:id="rId27"/>
    <p:sldId id="281" r:id="rId28"/>
    <p:sldId id="282" r:id="rId29"/>
    <p:sldId id="283" r:id="rId30"/>
    <p:sldId id="284" r:id="rId31"/>
    <p:sldId id="286" r:id="rId32"/>
    <p:sldId id="285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1" r:id="rId45"/>
    <p:sldId id="300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mZxWdsTX/voE6w7vp4/fQ" hashData="ipg+Z0iNNaAWyjyB6PFLTP4Z95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1086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AB1744-3C37-4354-96E1-E555A6D6806E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B261F6-A6EE-4B1C-B162-396309DD3CB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261F6-A6EE-4B1C-B162-396309DD3CB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261F6-A6EE-4B1C-B162-396309DD3CB2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B261F6-A6EE-4B1C-B162-396309DD3CB2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AE97D-9ED0-45A9-A25C-A317002308A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88482-D82D-4CC4-9E51-092B6530FE7D}" type="datetimeFigureOut">
              <a:rPr lang="es-ES" smtClean="0"/>
              <a:pPr/>
              <a:t>05/02/2013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0D0BA-B9B3-445A-B6DA-8406FD8A44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6FB6C16-C839-4851-88D1-34ACF98055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jpe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0.gif"/><Relationship Id="rId4" Type="http://schemas.openxmlformats.org/officeDocument/2006/relationships/image" Target="../media/image7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2.png"/><Relationship Id="rId7" Type="http://schemas.openxmlformats.org/officeDocument/2006/relationships/image" Target="../media/image5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Wallpaper-puesta-de-sol-en-Hokkaid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ventana,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227372" cy="6858000"/>
          </a:xfrm>
          <a:prstGeom prst="rect">
            <a:avLst/>
          </a:prstGeom>
        </p:spPr>
      </p:pic>
      <p:pic>
        <p:nvPicPr>
          <p:cNvPr id="12" name="Picture 4" descr="http://sandy07.s.a.pic.centerblog.net/3c11dbc0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0" y="357166"/>
            <a:ext cx="5257877" cy="6500834"/>
          </a:xfrm>
          <a:prstGeom prst="rect">
            <a:avLst/>
          </a:prstGeom>
          <a:noFill/>
        </p:spPr>
      </p:pic>
      <p:pic>
        <p:nvPicPr>
          <p:cNvPr id="1030" name="Picture 6" descr="http://magnolias.m.a.pic.centerblog.net/e4963f32.pn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286512" y="3265145"/>
            <a:ext cx="3286148" cy="3592855"/>
          </a:xfrm>
          <a:prstGeom prst="rect">
            <a:avLst/>
          </a:prstGeom>
          <a:noFill/>
        </p:spPr>
      </p:pic>
      <p:pic>
        <p:nvPicPr>
          <p:cNvPr id="1044" name="Picture 20" descr="http://static1.glowtxt.com/data1/6/0/e/60eb77c7bed160e1bc541e847af7e27048b37d0eda39a3ee5e6b4b0d3255bfef95601890afd80709da39a3ee5e6b4b0d3255bfef95601890afd8070907813a44b3eb96bcd8686124ab2d947e.gif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/>
          <a:stretch>
            <a:fillRect/>
          </a:stretch>
        </p:blipFill>
        <p:spPr bwMode="auto">
          <a:xfrm>
            <a:off x="3857620" y="2786058"/>
            <a:ext cx="3000396" cy="1470194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7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357422" y="1285860"/>
            <a:ext cx="4476750" cy="885825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4078916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s-ES" dirty="0"/>
          </a:p>
        </p:txBody>
      </p:sp>
      <p:pic>
        <p:nvPicPr>
          <p:cNvPr id="10" name="9 Imagen" descr="2lkyaep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29256" y="1500174"/>
            <a:ext cx="4476750" cy="885825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143240" y="6072206"/>
            <a:ext cx="30620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blipFill dpi="0" rotWithShape="1">
                  <a:blip r:embed="rId10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 es una creación de </a:t>
            </a:r>
            <a:r>
              <a:rPr lang="es-ES" sz="1600" b="1" dirty="0" err="1" smtClean="0">
                <a:blipFill dpi="0" rotWithShape="1">
                  <a:blip r:embed="rId10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Pac-Jaz</a:t>
            </a:r>
            <a:endParaRPr lang="es-ES" sz="1600" b="1" dirty="0">
              <a:blipFill dpi="0" rotWithShape="1">
                <a:blip r:embed="rId10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>
    <p:sndAc>
      <p:stSnd>
        <p:snd r:embed="rId3" name="Lara Fabian - Quedate (NuevaQ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mor-de-parejas-formando-un-corazon-en-la-playa-con-el-sol-del-atard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868" y="2357430"/>
            <a:ext cx="1805302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0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Apareciste así</a:t>
            </a:r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vidanie-s-devushkoj-[1680x1050]-[18360185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599981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929190" y="5214950"/>
            <a:ext cx="2582758" cy="113877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fue el destino el </a:t>
            </a:r>
          </a:p>
          <a:p>
            <a:pPr algn="ctr"/>
            <a:r>
              <a:rPr lang="es-ES" sz="2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que nos quiso  reunir</a:t>
            </a:r>
            <a:endParaRPr lang="es-ES" sz="28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s-ES" sz="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eople_Jealousy_027223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857884" y="1857364"/>
            <a:ext cx="328611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Algún camino  de otro</a:t>
            </a:r>
          </a:p>
          <a:p>
            <a:pPr algn="ctr"/>
            <a:r>
              <a:rPr lang="es-ES" sz="2400" b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 más 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endParaRPr lang="es-ES" sz="24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yubov_romantika_roza_obyatiya_ulybka_7935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357166"/>
            <a:ext cx="25907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 trae de nuevo aquí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ebo_molniya_goluboy_oblaka_svet_7311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_e23e1_2e405007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785794"/>
            <a:ext cx="3714776" cy="539938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428860" y="642918"/>
            <a:ext cx="236955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Mi día amaneció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-e-Lei-wallpaper-1440x900-0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1071546"/>
            <a:ext cx="4143404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cada luz de mi universo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 encendió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shton_katcher_brittani_merfi_para_obyatiya_derevya_skameyka_61459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429124" y="285728"/>
            <a:ext cx="3539752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 otro rostro  me dijiste</a:t>
            </a:r>
          </a:p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aquí estoy  yo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-e-Lei-wallpaper-1440x900-03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643702" y="1357298"/>
            <a:ext cx="2101857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Y yo te conocí</a:t>
            </a:r>
          </a:p>
          <a:p>
            <a:endParaRPr lang="es-ES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a_svidanie_romantika_poceluy_fontan_67540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72000" y="5072074"/>
            <a:ext cx="3588442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mi vida te ofrecí</a:t>
            </a:r>
            <a:endParaRPr lang="es-ES" sz="32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-e-Lei-wallpaper-1440x900-0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1000108"/>
            <a:ext cx="375134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Quédate….Que este tiempo 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es nuestro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vushka_paren_ten_poceluy_nezhnost_romantika_lico_48483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857884" y="357166"/>
            <a:ext cx="244329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el amor …tiene </a:t>
            </a:r>
          </a:p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ganas de volver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a_lyubov_obyatiya_schaste_7955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214290"/>
            <a:ext cx="2714644" cy="113877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Ohhhh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…</a:t>
            </a:r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ohhhh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 … quédate</a:t>
            </a: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mino futu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7" name="6 Imagen" descr="0_e23e1_2e405007_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285728"/>
            <a:ext cx="3276600" cy="4762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6000760" y="1214422"/>
            <a:ext cx="2476960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Hoy no te me 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vayas como ayer</a:t>
            </a:r>
          </a:p>
          <a:p>
            <a:pPr algn="ctr"/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000364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5 Imagen" descr="gory_lyubov_nebo_on_ona_poceluy_31458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86446" y="3000372"/>
            <a:ext cx="2901756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Te fuiste aquella vez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seos_de_muje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00166" y="1500174"/>
            <a:ext cx="2778325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yo en mis sueños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tantas veces </a:t>
            </a:r>
          </a:p>
          <a:p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00430" y="6858000"/>
            <a:ext cx="11371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Te busque</a:t>
            </a:r>
            <a:endParaRPr lang="es-ES" dirty="0"/>
          </a:p>
        </p:txBody>
      </p:sp>
      <p:pic>
        <p:nvPicPr>
          <p:cNvPr id="5" name="4 Imagen" descr="sueos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214414" y="642918"/>
            <a:ext cx="186781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Te  Busqué…</a:t>
            </a:r>
            <a:endParaRPr lang="es-ES" sz="3200" b="1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endParaRPr lang="es-E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razon-azu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4643446"/>
            <a:ext cx="461055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Entre los ángeles  tu voz imaginé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286116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1re4gww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412" y="-500090"/>
            <a:ext cx="10215634" cy="866005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5857884" y="4929198"/>
            <a:ext cx="2071702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así me </a:t>
            </a:r>
          </a:p>
          <a:p>
            <a:pPr algn="ctr"/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Conformé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8524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5429264"/>
            <a:ext cx="336342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ahora  te encontré</a:t>
            </a:r>
            <a:endParaRPr lang="es-ES" sz="3200" b="1" dirty="0" smtClean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00430" y="721521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184107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500298" y="5780782"/>
            <a:ext cx="2206053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!!! Quédate !!! </a:t>
            </a:r>
            <a:endParaRPr lang="es-ES" sz="2800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4104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488" y="4429132"/>
            <a:ext cx="3142207" cy="126188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este tiempo  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nuestro  y el Amor </a:t>
            </a:r>
          </a:p>
          <a:p>
            <a:pPr algn="ctr"/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xfon.com_128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6292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428728" y="5786454"/>
            <a:ext cx="5173211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es-ES" sz="2400" b="1" dirty="0" smtClean="0">
                <a:ln/>
                <a:solidFill>
                  <a:schemeClr val="accent3"/>
                </a:solidFill>
              </a:rPr>
              <a:t>tiene ganas de volver……….</a:t>
            </a:r>
            <a:r>
              <a:rPr lang="es-ES" sz="2400" b="1" dirty="0" err="1" smtClean="0">
                <a:ln/>
                <a:solidFill>
                  <a:schemeClr val="accent3"/>
                </a:solidFill>
              </a:rPr>
              <a:t>uohhhhhhh</a:t>
            </a:r>
            <a:endParaRPr lang="es-ES" sz="2400" b="1" dirty="0" smtClean="0">
              <a:ln/>
              <a:solidFill>
                <a:schemeClr val="accent3"/>
              </a:solidFill>
            </a:endParaRPr>
          </a:p>
          <a:p>
            <a:endParaRPr lang="es-ES" b="1" dirty="0">
              <a:ln/>
              <a:solidFill>
                <a:schemeClr val="accent3"/>
              </a:solidFill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500430" y="68580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HD-Couple-Hugg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57158" y="1285860"/>
            <a:ext cx="328614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err="1" smtClean="0"/>
              <a:t>Uoohhhh</a:t>
            </a:r>
            <a:r>
              <a:rPr lang="es-ES" sz="2400" dirty="0" smtClean="0"/>
              <a:t>…quédate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eople_Couple_in_love_in_a_grass_036044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flipH="1">
            <a:off x="4929190" y="1785926"/>
            <a:ext cx="3786214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me dejes sola otra vez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ving Couples Love 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928662" y="5500702"/>
            <a:ext cx="7715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la noche es larga ……larga</a:t>
            </a:r>
          </a:p>
          <a:p>
            <a:pPr algn="ctr"/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142976" y="5429264"/>
            <a:ext cx="614366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 no estoy</a:t>
            </a:r>
          </a:p>
          <a:p>
            <a:pPr algn="ctr"/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Contigo…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4 Imagen" descr="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5214950"/>
          </a:xfrm>
          <a:prstGeom prst="rect">
            <a:avLst/>
          </a:prstGeom>
        </p:spPr>
      </p:pic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35461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1285860"/>
            <a:ext cx="3435556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otra vez</a:t>
            </a:r>
          </a:p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Me  lanzas al abismo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571480"/>
            <a:ext cx="245451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 otra vez te vas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evushka-lyubit-parnya-[1920x1407]-[19344305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69726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4348" y="1214422"/>
            <a:ext cx="333296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Quédate …por favor </a:t>
            </a:r>
          </a:p>
          <a:p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5738_1024_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1000108"/>
            <a:ext cx="2134994" cy="12618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</a:t>
            </a:r>
          </a:p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siempre</a:t>
            </a:r>
          </a:p>
          <a:p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Imagen1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920356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5572132" y="785794"/>
            <a:ext cx="2300630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Quédateeeeee</a:t>
            </a:r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….</a:t>
            </a:r>
          </a:p>
          <a:p>
            <a:endParaRPr lang="es-ES" sz="32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Wallpaper-puesta-de-sol-en-Hokkai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786050" y="357166"/>
            <a:ext cx="377455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 este tiempo nuevo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…como el sol…</a:t>
            </a:r>
            <a:endParaRPr lang="es-ES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9648791411-1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429132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Nos abriga el corazón</a:t>
            </a:r>
          </a:p>
          <a:p>
            <a:pPr algn="ctr"/>
            <a:r>
              <a:rPr lang="es-ES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uohhhhhhhhhh</a:t>
            </a:r>
            <a:endParaRPr lang="es-ES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uple-on-a-beach-1280x800-desktopia.ne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27281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1285860"/>
            <a:ext cx="2733441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Quédate…quédate…</a:t>
            </a:r>
          </a:p>
          <a:p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arochka-na-lavochke-[1920x1200]-[20322727]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3071810"/>
            <a:ext cx="47863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Que no vuelva el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frío en el adiós</a:t>
            </a:r>
            <a:endParaRPr lang="es-ES" sz="32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/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3357554" y="7143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5" name="4 Imagen" descr="557_8_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42910" y="1428736"/>
            <a:ext cx="157607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Quédate !! </a:t>
            </a:r>
          </a:p>
          <a:p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eople_Lovers_02999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14910" y="428604"/>
            <a:ext cx="3929090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este Tiempo es nuestro …y el amor solo </a:t>
            </a:r>
          </a:p>
          <a:p>
            <a:pPr algn="ctr"/>
            <a:endParaRPr lang="es-ES" sz="24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-e-Lei-wallpaper-1440x900-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000100" y="1571612"/>
            <a:ext cx="3000396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Quiere  renacer</a:t>
            </a:r>
          </a:p>
          <a:p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uple_love_hd_widescreen_wallpapers_1280x8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0034" y="1714488"/>
            <a:ext cx="316785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Quédate…quédate …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Hoy  no </a:t>
            </a:r>
            <a:endParaRPr lang="es-ES" sz="3200" dirty="0" smtClean="0"/>
          </a:p>
          <a:p>
            <a:endParaRPr lang="es-ES" sz="3200" dirty="0"/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9a3c0a3e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5c937a2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753" y="0"/>
            <a:ext cx="6164494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857232"/>
            <a:ext cx="3403496" cy="95410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Te me vayas  como ayer</a:t>
            </a:r>
          </a:p>
          <a:p>
            <a:endParaRPr lang="es-ES" sz="32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ui-e-Lei-wallpaper-1440x900-0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92933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43306" y="1000108"/>
            <a:ext cx="1290738" cy="738664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Quédate</a:t>
            </a:r>
          </a:p>
          <a:p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214551" y="5949979"/>
            <a:ext cx="43749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blipFill>
                  <a:blip r:embed="rId4"/>
                  <a:stretch>
                    <a:fillRect/>
                  </a:stretch>
                </a:blipFill>
              </a:rPr>
              <a:t>Francisco del Olmo-Jazmín</a:t>
            </a:r>
            <a:endParaRPr lang="es-ES" sz="28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pic>
        <p:nvPicPr>
          <p:cNvPr id="8" name="7 Imagen" descr="5w0cp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37869">
            <a:off x="1188082" y="5655958"/>
            <a:ext cx="2000264" cy="1513318"/>
          </a:xfrm>
          <a:prstGeom prst="rect">
            <a:avLst/>
          </a:prstGeom>
        </p:spPr>
      </p:pic>
      <p:pic>
        <p:nvPicPr>
          <p:cNvPr id="9" name="8 Imagen" descr="5w0cp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20290" flipH="1">
            <a:off x="5823541" y="5652775"/>
            <a:ext cx="1819103" cy="1374129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8625909" y="6286520"/>
            <a:ext cx="5180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2013</a:t>
            </a:r>
            <a:endParaRPr lang="es-ES" sz="14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9" name="8 Marcador de contenido" descr="3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428992" y="2143116"/>
            <a:ext cx="1781785" cy="2513124"/>
          </a:xfrm>
        </p:spPr>
      </p:pic>
      <p:sp>
        <p:nvSpPr>
          <p:cNvPr id="4" name="3 CuadroTexto"/>
          <p:cNvSpPr txBox="1"/>
          <p:nvPr/>
        </p:nvSpPr>
        <p:spPr>
          <a:xfrm>
            <a:off x="571472" y="1000108"/>
            <a:ext cx="3029034" cy="53860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Apareciste así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fue el destino que nos quiso reunir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Algún camino de otro tiempo más feliz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Te trae de nuevo aquí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Mi vida amaneció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cada luz de mi universo se encendió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En otro rostro me dijiste aquí estoy yo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yo te conocí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mi vida te ofrecí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/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Quédate, que este tiempo es nuestro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el amor tiene ganas de volver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Oh, quédate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Hoy no te me vayas como ayer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/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Te fuiste aquella vez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Y yo en mis sueños tantas veces te busqué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Entre los ángeles tu voz imaginé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Así me conformé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Pero ahora te encontré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/>
            </a:r>
            <a:br>
              <a:rPr lang="es-ES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</a:br>
            <a:endParaRPr lang="es-ES" sz="1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1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715008" y="928670"/>
            <a:ext cx="2613216" cy="504753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Quédate, que este tiempo es nuestro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Y el amor tiene ganas de volver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Oh, quédate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No me dejes sola otra vez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Que la noche es larga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Si no estoy contigo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Si otra vez me lanzas al abismo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Si otra vez te vas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Quédate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Por favor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Por siempre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Quédate, que este tiempo nuevo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Como el sol nos abriga el corazón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Oh, quédate, quédate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Que no vuelva el frío en el adiós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/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Quédate, que este tiempo es nuestro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Y el amor sólo quiere renacer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Oh, quédate, quédate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Hoy no te me vayas como ayer</a:t>
            </a:r>
            <a:b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</a:br>
            <a:r>
              <a:rPr lang="es-ES" sz="1400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Quédate</a:t>
            </a:r>
            <a:endParaRPr lang="es-ES" sz="1400" dirty="0"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0"/>
            <a:ext cx="2949846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6000" b="1" dirty="0" smtClean="0">
                <a:ln w="11430"/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Quédate</a:t>
            </a:r>
            <a:endParaRPr lang="es-ES" sz="6000" b="1" dirty="0">
              <a:ln w="11430"/>
              <a:gradFill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6000768"/>
            <a:ext cx="2502608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 flip="none" rotWithShape="1"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  <a:tileRect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Interpreta :Lara Fabián</a:t>
            </a:r>
            <a:endParaRPr lang="es-ES" b="1" dirty="0">
              <a:ln w="11430"/>
              <a:gradFill flip="none" rotWithShape="1">
                <a:gsLst>
                  <a:gs pos="0">
                    <a:srgbClr val="825600"/>
                  </a:gs>
                  <a:gs pos="13000">
                    <a:srgbClr val="FFA800"/>
                  </a:gs>
                  <a:gs pos="28000">
                    <a:srgbClr val="825600"/>
                  </a:gs>
                  <a:gs pos="42999">
                    <a:srgbClr val="FFA800"/>
                  </a:gs>
                  <a:gs pos="58000">
                    <a:srgbClr val="825600"/>
                  </a:gs>
                  <a:gs pos="72000">
                    <a:srgbClr val="FFA800"/>
                  </a:gs>
                  <a:gs pos="87000">
                    <a:srgbClr val="825600"/>
                  </a:gs>
                  <a:gs pos="100000">
                    <a:srgbClr val="FFA800"/>
                  </a:gs>
                </a:gsLst>
                <a:lin ang="5400000" scaled="0"/>
                <a:tileRect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26"/>
            </a:avLst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8 Marcador de contenido" descr="3.gif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 flipH="1">
            <a:off x="3214678" y="2857496"/>
            <a:ext cx="2209219" cy="2513124"/>
          </a:xfrm>
          <a:prstGeom prst="rect">
            <a:avLst/>
          </a:prstGeom>
        </p:spPr>
      </p:pic>
    </p:spTree>
  </p:cSld>
  <p:clrMapOvr>
    <a:masterClrMapping/>
  </p:clrMapOvr>
  <p:transition spd="slow" advTm="50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.-QUEDATE-.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-.-QUEDATE-.-</Template>
  <TotalTime>0</TotalTime>
  <Words>282</Words>
  <Application>Microsoft Office PowerPoint</Application>
  <PresentationFormat>Presentación en pantalla (4:3)</PresentationFormat>
  <Paragraphs>84</Paragraphs>
  <Slides>44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-.-QUEDATE-.-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2013-02-05T22:34:58Z</dcterms:created>
  <dcterms:modified xsi:type="dcterms:W3CDTF">2013-02-05T22:38:31Z</dcterms:modified>
</cp:coreProperties>
</file>