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9" r:id="rId3"/>
    <p:sldId id="287" r:id="rId4"/>
    <p:sldId id="286" r:id="rId5"/>
    <p:sldId id="280" r:id="rId6"/>
    <p:sldId id="283" r:id="rId7"/>
    <p:sldId id="258" r:id="rId8"/>
    <p:sldId id="273" r:id="rId9"/>
    <p:sldId id="281" r:id="rId10"/>
    <p:sldId id="291" r:id="rId11"/>
    <p:sldId id="284" r:id="rId12"/>
    <p:sldId id="276" r:id="rId13"/>
    <p:sldId id="274" r:id="rId14"/>
    <p:sldId id="278" r:id="rId15"/>
    <p:sldId id="271" r:id="rId16"/>
    <p:sldId id="268" r:id="rId17"/>
    <p:sldId id="272" r:id="rId18"/>
    <p:sldId id="277" r:id="rId19"/>
    <p:sldId id="290" r:id="rId20"/>
    <p:sldId id="269" r:id="rId21"/>
    <p:sldId id="297" r:id="rId22"/>
    <p:sldId id="262" r:id="rId23"/>
    <p:sldId id="288" r:id="rId24"/>
    <p:sldId id="301" r:id="rId25"/>
    <p:sldId id="300" r:id="rId26"/>
    <p:sldId id="275" r:id="rId27"/>
    <p:sldId id="302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EgjZLd4XUQyYxN4QrFY/Q" hashData="Zt6XrELV3o8j/I2WdZzAVTAuLT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810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11914-69B5-421E-BAAF-C9427FD918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DAB7A-F55A-43DF-9EEA-609E99CC0D8C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7EF90-D337-4F81-90FA-485EF359B4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7641D1-FC4B-4124-985B-D5563BB4F13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428604"/>
            <a:ext cx="1543050" cy="781051"/>
          </a:xfrm>
          <a:prstGeom prst="rect">
            <a:avLst/>
          </a:prstGeom>
          <a:noFill/>
        </p:spPr>
      </p:pic>
      <p:pic>
        <p:nvPicPr>
          <p:cNvPr id="28676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428604"/>
            <a:ext cx="3200400" cy="800100"/>
          </a:xfrm>
          <a:prstGeom prst="rect">
            <a:avLst/>
          </a:prstGeom>
          <a:noFill/>
        </p:spPr>
      </p:pic>
      <p:pic>
        <p:nvPicPr>
          <p:cNvPr id="28678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1500174"/>
            <a:ext cx="1371600" cy="762000"/>
          </a:xfrm>
          <a:prstGeom prst="rect">
            <a:avLst/>
          </a:prstGeom>
          <a:noFill/>
        </p:spPr>
      </p:pic>
      <p:pic>
        <p:nvPicPr>
          <p:cNvPr id="28680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5074" y="1214422"/>
            <a:ext cx="2466975" cy="1076326"/>
          </a:xfrm>
          <a:prstGeom prst="rect">
            <a:avLst/>
          </a:prstGeom>
          <a:noFill/>
        </p:spPr>
      </p:pic>
      <p:pic>
        <p:nvPicPr>
          <p:cNvPr id="28684" name="Picture 1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00826" y="6215082"/>
            <a:ext cx="2209800" cy="180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  <p:sndAc>
      <p:stSnd>
        <p:snd r:embed="rId2" name="JOSE LUIS PERALES QUE CANTEN LOS NIÑOS  (LETR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237"/>
            <a:ext cx="9144000" cy="6813525"/>
          </a:xfrm>
          <a:prstGeom prst="rect">
            <a:avLst/>
          </a:prstGeom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475"/>
            <a:ext cx="9144000" cy="6813525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120936">
            <a:off x="6828516" y="5047820"/>
            <a:ext cx="2251901" cy="143191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715016"/>
            <a:ext cx="19570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 </a:t>
            </a:r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canten los niños</a:t>
            </a:r>
          </a:p>
          <a:p>
            <a:r>
              <a:rPr lang="es-ES_tradnl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:José Luis Perales</a:t>
            </a:r>
            <a:endParaRPr lang="es-ES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y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ya</Template>
  <TotalTime>0</TotalTime>
  <Words>50</Words>
  <Application>Microsoft Office PowerPoint</Application>
  <PresentationFormat>Presentación en pantalla (4:3)</PresentationFormat>
  <Paragraphs>17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Presentación1 ya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2013-10-22T18:49:55Z</dcterms:created>
  <dcterms:modified xsi:type="dcterms:W3CDTF">2013-10-22T18:55:11Z</dcterms:modified>
</cp:coreProperties>
</file>