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59" r:id="rId3"/>
    <p:sldId id="269" r:id="rId4"/>
    <p:sldId id="271" r:id="rId5"/>
    <p:sldId id="270" r:id="rId6"/>
    <p:sldId id="266" r:id="rId7"/>
    <p:sldId id="267" r:id="rId8"/>
    <p:sldId id="265" r:id="rId9"/>
    <p:sldId id="264" r:id="rId10"/>
    <p:sldId id="263" r:id="rId11"/>
    <p:sldId id="261" r:id="rId12"/>
    <p:sldId id="260" r:id="rId13"/>
    <p:sldId id="258" r:id="rId14"/>
    <p:sldId id="275" r:id="rId15"/>
    <p:sldId id="274" r:id="rId16"/>
    <p:sldId id="257" r:id="rId17"/>
    <p:sldId id="273" r:id="rId18"/>
    <p:sldId id="277" r:id="rId19"/>
    <p:sldId id="272" r:id="rId20"/>
    <p:sldId id="278" r:id="rId21"/>
    <p:sldId id="279" r:id="rId22"/>
    <p:sldId id="280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TG2ghgDcZKVnXnHsk+1Ew" hashData="oCTsDhUrbVpkSAgqyMfqcio/Rx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17" autoAdjust="0"/>
    <p:restoredTop sz="94660"/>
  </p:normalViewPr>
  <p:slideViewPr>
    <p:cSldViewPr>
      <p:cViewPr>
        <p:scale>
          <a:sx n="40" d="100"/>
          <a:sy n="40" d="100"/>
        </p:scale>
        <p:origin x="-894" y="-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C0FB89-0054-4198-9BF5-DE415115B6E6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42D8AD-497E-487A-A0B3-C85BDFD22E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42D8AD-497E-487A-A0B3-C85BDFD22ED6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2CF2-5B8B-441D-B04E-97D27F2C05B4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101A4-79BB-4A0E-9069-97B6EB683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2CF2-5B8B-441D-B04E-97D27F2C05B4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101A4-79BB-4A0E-9069-97B6EB683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2CF2-5B8B-441D-B04E-97D27F2C05B4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101A4-79BB-4A0E-9069-97B6EB683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2CF2-5B8B-441D-B04E-97D27F2C05B4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101A4-79BB-4A0E-9069-97B6EB683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2CF2-5B8B-441D-B04E-97D27F2C05B4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101A4-79BB-4A0E-9069-97B6EB683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2CF2-5B8B-441D-B04E-97D27F2C05B4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101A4-79BB-4A0E-9069-97B6EB683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2CF2-5B8B-441D-B04E-97D27F2C05B4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101A4-79BB-4A0E-9069-97B6EB683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2CF2-5B8B-441D-B04E-97D27F2C05B4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101A4-79BB-4A0E-9069-97B6EB683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2CF2-5B8B-441D-B04E-97D27F2C05B4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101A4-79BB-4A0E-9069-97B6EB683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2CF2-5B8B-441D-B04E-97D27F2C05B4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101A4-79BB-4A0E-9069-97B6EB683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2CF2-5B8B-441D-B04E-97D27F2C05B4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101A4-79BB-4A0E-9069-97B6EB683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10070D-2C60-4EA8-BFBC-C536F920FD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82CF2-5B8B-441D-B04E-97D27F2C05B4}" type="datetimeFigureOut">
              <a:rPr lang="es-ES" smtClean="0"/>
              <a:pPr/>
              <a:t>06/01/2013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0101A4-79BB-4A0E-9069-97B6EB683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51AED81-EEBB-4806-8431-0AE674B6F05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3.png"/><Relationship Id="rId7" Type="http://schemas.openxmlformats.org/officeDocument/2006/relationships/image" Target="../media/image4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2300" name="Picture 12" descr="visage,femmes,tub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214942" cy="7792580"/>
          </a:xfrm>
          <a:prstGeom prst="rect">
            <a:avLst/>
          </a:prstGeom>
          <a:noFill/>
        </p:spPr>
      </p:pic>
      <p:pic>
        <p:nvPicPr>
          <p:cNvPr id="6" name="5 Imagen" descr="Imagen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4810" y="2043655"/>
            <a:ext cx="5499485" cy="4814345"/>
          </a:xfrm>
          <a:prstGeom prst="rect">
            <a:avLst/>
          </a:prstGeom>
        </p:spPr>
      </p:pic>
      <p:pic>
        <p:nvPicPr>
          <p:cNvPr id="7" name="6 Imagen" descr="Imagen3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7620" y="285728"/>
            <a:ext cx="1647825" cy="828675"/>
          </a:xfrm>
          <a:prstGeom prst="rect">
            <a:avLst/>
          </a:prstGeom>
        </p:spPr>
      </p:pic>
      <p:pic>
        <p:nvPicPr>
          <p:cNvPr id="8" name="7 Imagen" descr="Imagen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7818" y="928670"/>
            <a:ext cx="1866900" cy="123825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857752" y="6072206"/>
            <a:ext cx="3517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Esta es una creación de </a:t>
            </a:r>
            <a:r>
              <a:rPr lang="es-ES" sz="2400" dirty="0" err="1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Pac-Jaz</a:t>
            </a:r>
            <a:endParaRPr lang="es-ES" sz="2400" dirty="0">
              <a:solidFill>
                <a:schemeClr val="bg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5000">
    <p:sndAc>
      <p:stSnd>
        <p:snd r:embed="rId2" name="Por-ella-jose-manuel-so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484" name="Picture 4" descr="http://nsa29.casimages.com/img/2012/08/25/120825105314644792.pn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4500562" y="0"/>
            <a:ext cx="4306841" cy="68580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2534" name="Picture 6" descr="TUBE FEMME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35634" y="357167"/>
            <a:ext cx="6350642" cy="6500834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oom-20286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0" name="Picture 2" descr="hebergeur d'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0"/>
            <a:ext cx="5143504" cy="685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Flower_tulips_perfect_garden_flower.jpg"/>
          <p:cNvPicPr>
            <a:picLocks noChangeAspect="1"/>
          </p:cNvPicPr>
          <p:nvPr/>
        </p:nvPicPr>
        <p:blipFill>
          <a:blip r:embed="rId2"/>
          <a:srcRect l="1688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2" descr="tube (png) femme pour cré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214478" y="285728"/>
            <a:ext cx="6858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ristmas-cactus-71455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36" y="0"/>
            <a:ext cx="6572264" cy="6813352"/>
          </a:xfrm>
          <a:prstGeom prst="rect">
            <a:avLst/>
          </a:prstGeom>
        </p:spPr>
      </p:pic>
      <p:pic>
        <p:nvPicPr>
          <p:cNvPr id="19458" name="Picture 2" descr="hebergeur d'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442912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White_Rose_images_deskt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2" descr="92a0586b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357158" y="0"/>
            <a:ext cx="6364153" cy="7929594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umbine-65786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2" name="Picture 4" descr="tube femme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428624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mmon-akelei-7546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2" descr="tube femme, célébrité"/>
          <p:cNvPicPr>
            <a:picLocks noChangeAspect="1" noChangeArrowheads="1"/>
          </p:cNvPicPr>
          <p:nvPr/>
        </p:nvPicPr>
        <p:blipFill>
          <a:blip r:embed="rId3"/>
          <a:srcRect r="22223"/>
          <a:stretch>
            <a:fillRect/>
          </a:stretch>
        </p:blipFill>
        <p:spPr bwMode="auto">
          <a:xfrm flipH="1">
            <a:off x="0" y="-71875"/>
            <a:ext cx="4786314" cy="6929875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mmon-akelei-7552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Picture 2" descr="tube fem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571537" y="-81861"/>
            <a:ext cx="6380189" cy="6939861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wer-22865_1280.jpg"/>
          <p:cNvPicPr>
            <a:picLocks noChangeAspect="1"/>
          </p:cNvPicPr>
          <p:nvPr/>
        </p:nvPicPr>
        <p:blipFill>
          <a:blip r:embed="rId2"/>
          <a:srcRect r="1523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2" descr="8fa37fe5.png"/>
          <p:cNvPicPr>
            <a:picLocks noChangeAspect="1" noChangeArrowheads="1"/>
          </p:cNvPicPr>
          <p:nvPr/>
        </p:nvPicPr>
        <p:blipFill>
          <a:blip r:embed="rId3"/>
          <a:srcRect l="12613"/>
          <a:stretch>
            <a:fillRect/>
          </a:stretch>
        </p:blipFill>
        <p:spPr bwMode="auto">
          <a:xfrm flipH="1">
            <a:off x="-1428792" y="-714404"/>
            <a:ext cx="6174032" cy="8072494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wer-52358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2" name="Picture 4" descr="Image du Blog httpcarolecenterblognet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0"/>
            <a:ext cx="5944334" cy="7324713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44" name="Picture 4" descr="tube femm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" y="0"/>
            <a:ext cx="5143487" cy="7715232"/>
          </a:xfrm>
          <a:prstGeom prst="rect">
            <a:avLst/>
          </a:prstGeom>
          <a:noFill/>
        </p:spPr>
      </p:pic>
      <p:pic>
        <p:nvPicPr>
          <p:cNvPr id="11266" name="Picture 2" descr="Rose blanch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1643050"/>
            <a:ext cx="6181068" cy="52149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wer-57524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42" name="Picture 2" descr="Tube,femme que j'ai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285784" y="0"/>
            <a:ext cx="4643470" cy="6863129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wer-64118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4" name="Picture 2" descr="fem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-195579"/>
            <a:ext cx="4857784" cy="7304939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Gift_white_roses.jpg"/>
          <p:cNvPicPr>
            <a:picLocks noChangeAspect="1"/>
          </p:cNvPicPr>
          <p:nvPr/>
        </p:nvPicPr>
        <p:blipFill>
          <a:blip r:embed="rId2"/>
          <a:srcRect l="12500" r="29615"/>
          <a:stretch>
            <a:fillRect/>
          </a:stretch>
        </p:blipFill>
        <p:spPr>
          <a:xfrm rot="20363482" flipH="1">
            <a:off x="-987669" y="117468"/>
            <a:ext cx="6379696" cy="7533073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7172" name="Picture 4" descr="jqaw20wi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857488" y="-1643098"/>
            <a:ext cx="6831367" cy="10429948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wers-50447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8" name="Picture 4" descr="90a7bab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4016" y="0"/>
            <a:ext cx="9218016" cy="6120764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ink-rose-58559_128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Picture 2" descr="dbd34d8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-498143"/>
            <a:ext cx="5786478" cy="7356143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122" name="Picture 2" descr="Pétun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91386">
            <a:off x="3896538" y="1046626"/>
            <a:ext cx="5628611" cy="581236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5124" name="Picture 4" descr="TUBE FEMME  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0" y="357166"/>
            <a:ext cx="6198460" cy="6500834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54" name="Picture 6" descr="g18g4v4r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-285776"/>
            <a:ext cx="7254757" cy="7929618"/>
          </a:xfrm>
          <a:prstGeom prst="rect">
            <a:avLst/>
          </a:prstGeom>
          <a:noFill/>
        </p:spPr>
      </p:pic>
      <p:pic>
        <p:nvPicPr>
          <p:cNvPr id="2050" name="Picture 2" descr="Tube fleu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242395">
            <a:off x="-868302" y="920751"/>
            <a:ext cx="5477357" cy="4662027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nsa27.casimages.com/img/2011/11/29/11112911265529411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428604"/>
            <a:ext cx="4857752" cy="6429396"/>
          </a:xfrm>
          <a:prstGeom prst="rect">
            <a:avLst/>
          </a:prstGeom>
          <a:noFill/>
        </p:spPr>
      </p:pic>
      <p:pic>
        <p:nvPicPr>
          <p:cNvPr id="3" name="Picture 4" descr="Tube fleu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5357" flipH="1">
            <a:off x="-706867" y="-78985"/>
            <a:ext cx="5396284" cy="642939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928662" y="5072074"/>
            <a:ext cx="33330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Brush Script MT" pitchFamily="66" charset="0"/>
              </a:rPr>
              <a:t>Tema: Por Ella</a:t>
            </a:r>
          </a:p>
          <a:p>
            <a:r>
              <a:rPr lang="es-ES" sz="2400" dirty="0" smtClean="0">
                <a:solidFill>
                  <a:schemeClr val="bg1"/>
                </a:solidFill>
                <a:latin typeface="Brush Script MT" pitchFamily="66" charset="0"/>
              </a:rPr>
              <a:t>Interprete :José Manuel Soto</a:t>
            </a:r>
          </a:p>
          <a:p>
            <a:endParaRPr lang="es-ES" sz="2400" dirty="0">
              <a:solidFill>
                <a:schemeClr val="bg1"/>
              </a:solidFill>
              <a:latin typeface="Brush Script MT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28596" y="5857892"/>
            <a:ext cx="4319131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Francisco del Olmo-Jazmín</a:t>
            </a:r>
            <a:endParaRPr lang="es-ES" sz="3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00034" y="6396335"/>
            <a:ext cx="694421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2013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Presentación en pantalla (4:3)</PresentationFormat>
  <Paragraphs>21</Paragraphs>
  <Slides>21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42</cp:revision>
  <dcterms:created xsi:type="dcterms:W3CDTF">2013-01-05T20:50:07Z</dcterms:created>
  <dcterms:modified xsi:type="dcterms:W3CDTF">2013-01-06T17:19:00Z</dcterms:modified>
</cp:coreProperties>
</file>