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66" r:id="rId2"/>
  </p:sldMasterIdLst>
  <p:notesMasterIdLst>
    <p:notesMasterId r:id="rId2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8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4" r:id="rId21"/>
    <p:sldId id="273" r:id="rId22"/>
    <p:sldId id="275" r:id="rId23"/>
    <p:sldId id="276" r:id="rId24"/>
    <p:sldId id="279" r:id="rId25"/>
    <p:sldId id="280" r:id="rId26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vsZC/aDLpG1Ct6uAnPBj4w==" hashData="sBqiDd+YauZLxdrsQYx1zV962LfbEOPfG9w2TNNt94PebfXe5jVHCMm/OxIc8BVvfKmxvXhB9rCYgR6fuOM13A=="/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FFF00"/>
    <a:srgbClr val="FFCC65"/>
    <a:srgbClr val="800000"/>
    <a:srgbClr val="99FF66"/>
    <a:srgbClr val="D49D4C"/>
    <a:srgbClr val="6B3305"/>
    <a:srgbClr val="FF0000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72" y="-154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xmlns="" id="{C63C3E6E-0816-2CDA-D5F9-D0DA0C4EA2D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arrington" pitchFamily="82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xmlns="" id="{19ED7FB5-59A8-4B7C-FA7E-D99FEE3F297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Harrington" pitchFamily="82" charset="0"/>
                <a:cs typeface="Arial" charset="0"/>
              </a:defRPr>
            </a:lvl1pPr>
          </a:lstStyle>
          <a:p>
            <a:pPr>
              <a:defRPr/>
            </a:pPr>
            <a:fld id="{4A793B88-AB97-421D-AFEA-CBCF27FF6895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xmlns="" id="{AF97A202-C00A-4C02-741A-27DF2E59B50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xmlns="" id="{DDA34CC8-6129-360F-4398-E947C15687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xmlns="" id="{AA4034D3-184E-A122-99BB-8CA8C7B3638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arrington" pitchFamily="82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xmlns="" id="{471C84BC-229C-243E-5377-C13D43A9AA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Harrington" panose="04040505050A02020702" pitchFamily="82" charset="0"/>
              </a:defRPr>
            </a:lvl1pPr>
          </a:lstStyle>
          <a:p>
            <a:fld id="{472CD627-940D-4987-89EE-7F83675F1E00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>
            <a:extLst>
              <a:ext uri="{FF2B5EF4-FFF2-40B4-BE49-F238E27FC236}">
                <a16:creationId xmlns:a16="http://schemas.microsoft.com/office/drawing/2014/main" xmlns="" id="{FF798E5B-56B5-F7DC-4578-0EA19125858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2 Marcador de notas">
            <a:extLst>
              <a:ext uri="{FF2B5EF4-FFF2-40B4-BE49-F238E27FC236}">
                <a16:creationId xmlns:a16="http://schemas.microsoft.com/office/drawing/2014/main" xmlns="" id="{92D35E45-AC6E-05A5-021C-1AA4D9580A6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/>
              <a:t>Rocío Dúrcal</a:t>
            </a:r>
          </a:p>
        </p:txBody>
      </p:sp>
      <p:sp>
        <p:nvSpPr>
          <p:cNvPr id="28676" name="3 Marcador de número de diapositiva">
            <a:extLst>
              <a:ext uri="{FF2B5EF4-FFF2-40B4-BE49-F238E27FC236}">
                <a16:creationId xmlns:a16="http://schemas.microsoft.com/office/drawing/2014/main" xmlns="" id="{C0B0BDFA-4B46-6AFC-3C84-D57582D43C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89A0D9F-5DE4-4522-AC63-C25D46193FCD}" type="slidenum">
              <a:rPr lang="es-ES" altLang="es-ES">
                <a:latin typeface="Harrington" panose="04040505050A02020702" pitchFamily="82" charset="0"/>
              </a:rPr>
              <a:pPr eaLnBrk="1" hangingPunct="1"/>
              <a:t>1</a:t>
            </a:fld>
            <a:endParaRPr lang="es-ES" altLang="es-ES">
              <a:latin typeface="Harrington" panose="04040505050A02020702" pitchFamily="82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>
            <a:extLst>
              <a:ext uri="{FF2B5EF4-FFF2-40B4-BE49-F238E27FC236}">
                <a16:creationId xmlns:a16="http://schemas.microsoft.com/office/drawing/2014/main" xmlns="" id="{5CD774CE-246D-CAEA-862B-B0597334CE4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2 Marcador de notas">
            <a:extLst>
              <a:ext uri="{FF2B5EF4-FFF2-40B4-BE49-F238E27FC236}">
                <a16:creationId xmlns:a16="http://schemas.microsoft.com/office/drawing/2014/main" xmlns="" id="{4D682739-072C-0B1F-BBA1-64FAE830D3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s-ES" altLang="es-ES"/>
              <a:t>Margarita</a:t>
            </a:r>
          </a:p>
        </p:txBody>
      </p:sp>
      <p:sp>
        <p:nvSpPr>
          <p:cNvPr id="29700" name="3 Marcador de número de diapositiva">
            <a:extLst>
              <a:ext uri="{FF2B5EF4-FFF2-40B4-BE49-F238E27FC236}">
                <a16:creationId xmlns:a16="http://schemas.microsoft.com/office/drawing/2014/main" xmlns="" id="{20781595-AA39-2483-A7CD-F4068A6539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3072910-2350-4A05-B0DF-70CA30058186}" type="slidenum">
              <a:rPr lang="es-ES" altLang="es-ES">
                <a:latin typeface="Harrington" panose="04040505050A02020702" pitchFamily="82" charset="0"/>
              </a:rPr>
              <a:pPr eaLnBrk="1" hangingPunct="1"/>
              <a:t>22</a:t>
            </a:fld>
            <a:endParaRPr lang="es-ES" altLang="es-ES">
              <a:latin typeface="Harrington" panose="04040505050A02020702" pitchFamily="82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91EC432F-14E9-9D71-470D-89B7A2DD9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3A08C-1332-4769-85BB-847AB82F20FD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05AF7268-2C78-F870-AFF2-BBBC8C68F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9B60F87A-79F4-06E5-6F65-48E74CF5F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26634-73A0-4808-85C3-163EE31EFEE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4016716598"/>
      </p:ext>
    </p:extLst>
  </p:cSld>
  <p:clrMapOvr>
    <a:masterClrMapping/>
  </p:clrMapOvr>
  <p:transition spd="slow" advTm="5818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ADE66E8E-9104-DAC9-24F1-AF76781C1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41393-146E-463A-B256-B9935E2BA36E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6D22ED3F-65D2-7381-A17A-DEF8B1A77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C348B1E1-DAE3-F8D7-F329-21E5883B5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1150C-847D-4CF1-BFBC-693A0887653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3063048967"/>
      </p:ext>
    </p:extLst>
  </p:cSld>
  <p:clrMapOvr>
    <a:masterClrMapping/>
  </p:clrMapOvr>
  <p:transition spd="slow" advTm="5818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D92280EB-A3F1-DDBF-8FD6-116CCCA20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DC348-4D51-4281-B291-26FFB9779624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012BC7B4-E72B-52F0-3666-5334FC424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8A5B011F-CA62-1DC4-20DE-94B98317D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2CDA2A-202D-468D-A05F-AFB6E6D509A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2595027596"/>
      </p:ext>
    </p:extLst>
  </p:cSld>
  <p:clrMapOvr>
    <a:masterClrMapping/>
  </p:clrMapOvr>
  <p:transition spd="slow" advTm="5818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xmlns="" id="{2F6E1BDC-08A8-CC68-2872-9554144C1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00DB7-0CBD-4A38-B9FE-3A3DCFF1566D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xmlns="" id="{A150A025-DEEF-475F-93F5-7052B0ED0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xmlns="" id="{6E0E7628-6EC4-13A5-BD4C-E6E33E726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B54C8-9683-445A-AABD-B8257E65F08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4151264614"/>
      </p:ext>
    </p:extLst>
  </p:cSld>
  <p:clrMapOvr>
    <a:masterClrMapping/>
  </p:clrMapOvr>
  <p:transition spd="slow" advTm="5818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xmlns="" id="{FE764C1A-E00A-8561-A979-EB607BD49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D56BD-2597-4A28-A4DB-002D3EAC6E34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xmlns="" id="{3020C6A0-D5E9-A0EF-7F26-A0701A45E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xmlns="" id="{1F87A6BF-9C7F-C347-6F64-783E235FC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B4048-F5E6-4880-83A4-F0836518784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312662375"/>
      </p:ext>
    </p:extLst>
  </p:cSld>
  <p:clrMapOvr>
    <a:masterClrMapping/>
  </p:clrMapOvr>
  <p:transition spd="slow" advTm="5818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xmlns="" id="{2CE4F434-241A-B292-DEDD-2AB06C1C5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80FD-DEB9-4F83-AB8D-EE1D169C669A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xmlns="" id="{0A92D89E-5B09-858E-694E-A00A6A3F3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xmlns="" id="{7C334615-38DC-F4AF-D058-66964347E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5BE070-1CB5-409D-9FFB-0003BB44A5A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2093142944"/>
      </p:ext>
    </p:extLst>
  </p:cSld>
  <p:clrMapOvr>
    <a:masterClrMapping/>
  </p:clrMapOvr>
  <p:transition spd="slow" advTm="5818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xmlns="" id="{8FF04E02-0201-300A-0D23-8360C6BF4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1847A-C8DD-4338-9749-2D63A767426E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xmlns="" id="{BF5CC51C-9470-882A-41B8-E17B89CE9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xmlns="" id="{E1580DAF-A583-D0E3-EEDD-C3A5BD9C0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15AD89-C3C2-4089-A5B3-3A4EE5F2858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2702004055"/>
      </p:ext>
    </p:extLst>
  </p:cSld>
  <p:clrMapOvr>
    <a:masterClrMapping/>
  </p:clrMapOvr>
  <p:transition spd="slow" advTm="5818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xmlns="" id="{6B36CD0A-AB21-6EB6-17D9-743F36FE1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BCD27-095B-490D-8067-A9B62DB480D9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xmlns="" id="{70F79879-A2F0-ADFB-5353-6F6709D42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xmlns="" id="{5300A31D-0A04-6913-4305-B11E986E0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503854-B8F0-40C2-969A-8660C0D5E0A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988467358"/>
      </p:ext>
    </p:extLst>
  </p:cSld>
  <p:clrMapOvr>
    <a:masterClrMapping/>
  </p:clrMapOvr>
  <p:transition spd="slow" advTm="5818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xmlns="" id="{281395F1-E5B0-B29C-2988-DDAD43C86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5835A-BADB-43FD-915E-3C8BC26F397C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xmlns="" id="{7D3BEBF5-597E-30AC-E83A-0D6A61573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xmlns="" id="{E77E496E-040B-EAFA-2193-93E2010B5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CEDB7D-9EA8-4E46-97A8-980F602A240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744494264"/>
      </p:ext>
    </p:extLst>
  </p:cSld>
  <p:clrMapOvr>
    <a:masterClrMapping/>
  </p:clrMapOvr>
  <p:transition spd="slow" advTm="5818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BA5217F1-AAD9-5377-2CFA-171BD0307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C1608-1B18-4A76-A5FE-811C9C7E1A6D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56507170-11D9-DF59-089A-B8D93754F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63F235A4-D984-5524-CA41-E646BFE38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E57FB-86AF-4693-82F0-C261AD1506F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258426170"/>
      </p:ext>
    </p:extLst>
  </p:cSld>
  <p:clrMapOvr>
    <a:masterClrMapping/>
  </p:clrMapOvr>
  <p:transition spd="slow" advTm="5818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163422DF-D522-ED9A-C40F-22B47FD8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19379-1019-4480-AC02-D4DEBF3E4319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62E92835-27CD-5BD7-4355-A922C8321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44720FA8-12B4-7C5F-9957-2CAC16E07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F62A7-4057-4BD2-8E21-257D7EFEC32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269210126"/>
      </p:ext>
    </p:extLst>
  </p:cSld>
  <p:clrMapOvr>
    <a:masterClrMapping/>
  </p:clrMapOvr>
  <p:transition spd="slow" advTm="5818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AFD3C78-81ED-5B49-EEB6-F51AD8635F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4ABEB4D6-4FEC-1174-567E-8B1773400D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A4454F9-0E2D-656A-EA89-225FA8F9D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67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xmlns="" id="{F9C78EFC-8CCA-1023-618E-79CFC00D474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xmlns="" id="{7D5ACEBF-6404-E2B7-B49E-785DF262AF2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752F3CAC-0BEB-9750-C1F7-3D22C5604F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fld id="{EA741A67-BCD0-4998-B289-AEB618064A4B}" type="datetimeFigureOut">
              <a:rPr lang="es-ES"/>
              <a:pPr>
                <a:defRPr/>
              </a:pPr>
              <a:t>11/10/2024</a:t>
            </a:fld>
            <a:endParaRPr lang="es-ES" dirty="0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F88A7736-2816-514C-E20D-1036B78157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39AB108E-EB20-DFF6-12F4-07964C728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Harrington" panose="04040505050A02020702" pitchFamily="82" charset="0"/>
              </a:defRPr>
            </a:lvl1pPr>
          </a:lstStyle>
          <a:p>
            <a:fld id="{6C591BB4-1AC7-463A-B1C4-965103080731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transition spd="slow" advTm="5818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A5A847A9-D4F9-EC4F-730E-C7AE8FDA73E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105707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D:\Nueva carpeta\PPS DE CREACION PROPIA - EXCLUSIVOS\Pagaré condena\Imágenes\1.jpg">
            <a:extLst>
              <a:ext uri="{FF2B5EF4-FFF2-40B4-BE49-F238E27FC236}">
                <a16:creationId xmlns:a16="http://schemas.microsoft.com/office/drawing/2014/main" xmlns="" id="{85B95B14-C8D9-2B9A-3645-5CE3268269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C:\Users\Marga\Pictures\Nombre\firma Rocio Durcal.jpg">
            <a:extLst>
              <a:ext uri="{FF2B5EF4-FFF2-40B4-BE49-F238E27FC236}">
                <a16:creationId xmlns:a16="http://schemas.microsoft.com/office/drawing/2014/main" xmlns="" id="{A8244C67-3386-3000-56FD-8516C7AAA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8688288" y="5317717"/>
            <a:ext cx="266429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http://static1.glowtxt.com/data1/0/a/7/0a7e79128a68d67dec6e549f8d405031f3945511da39a3ee5e6b4b0d3255bfef95601890afd80709da39a3ee5e6b4b0d3255bfef95601890afd80709c7fda37747bcceeebb35e27f9fc9255c.gif">
            <a:extLst>
              <a:ext uri="{FF2B5EF4-FFF2-40B4-BE49-F238E27FC236}">
                <a16:creationId xmlns:a16="http://schemas.microsoft.com/office/drawing/2014/main" xmlns="" id="{D781B687-E942-32A8-D704-CAA87A125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3432" y="428625"/>
            <a:ext cx="6388845" cy="2001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>
            <a:extLst>
              <a:ext uri="{FF2B5EF4-FFF2-40B4-BE49-F238E27FC236}">
                <a16:creationId xmlns:a16="http://schemas.microsoft.com/office/drawing/2014/main" xmlns="" id="{26384B8D-D7C7-D4C2-D7E4-5D7D81D06FEF}"/>
              </a:ext>
            </a:extLst>
          </p:cNvPr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7734">
    <p:randomBar dir="vert"/>
    <p:sndAc>
      <p:stSnd loop="1">
        <p:snd r:embed="rId3" name="03 - Pagare Cond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D:\Nueva carpeta\PPS DE CREACION PROPIA - EXCLUSIVOS\Pagaré condena\Imágenes\2 - 1600x900_love-latest.jpg">
            <a:extLst>
              <a:ext uri="{FF2B5EF4-FFF2-40B4-BE49-F238E27FC236}">
                <a16:creationId xmlns:a16="http://schemas.microsoft.com/office/drawing/2014/main" xmlns="" id="{1594420D-DC6D-AA42-EC34-64ECA52DB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1 Rectángulo">
            <a:extLst>
              <a:ext uri="{FF2B5EF4-FFF2-40B4-BE49-F238E27FC236}">
                <a16:creationId xmlns:a16="http://schemas.microsoft.com/office/drawing/2014/main" xmlns="" id="{56BC7F26-4233-2A28-6EDF-9FA087240F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888" y="404813"/>
            <a:ext cx="22463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 dirty="0">
                <a:latin typeface="Harrington" panose="04040505050A02020702" pitchFamily="82" charset="0"/>
              </a:rPr>
              <a:t>Yo te quiero como a nadie he de querer </a:t>
            </a:r>
          </a:p>
        </p:txBody>
      </p:sp>
      <p:sp>
        <p:nvSpPr>
          <p:cNvPr id="3076" name="2 Rectángulo">
            <a:extLst>
              <a:ext uri="{FF2B5EF4-FFF2-40B4-BE49-F238E27FC236}">
                <a16:creationId xmlns:a16="http://schemas.microsoft.com/office/drawing/2014/main" xmlns="" id="{EC761DFF-EE11-F71B-2FA9-DD69A146DE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5084763"/>
            <a:ext cx="31432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Y tú sabes </a:t>
            </a:r>
          </a:p>
          <a:p>
            <a:pPr eaLnBrk="1" hangingPunct="1"/>
            <a:r>
              <a:rPr lang="es-ES" altLang="es-ES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que jamás te olvidaré 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xmlns="" id="{B6B786DB-FF24-DD46-B9DF-8DC978074D0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6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D:\Nueva carpeta\PPS DE CREACION PROPIA - EXCLUSIVOS\Pagaré condena\Imágenes\3.jpg">
            <a:extLst>
              <a:ext uri="{FF2B5EF4-FFF2-40B4-BE49-F238E27FC236}">
                <a16:creationId xmlns:a16="http://schemas.microsoft.com/office/drawing/2014/main" xmlns="" id="{4D7E05C2-F0BD-B9C0-7931-6FF0624A6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1 Rectángulo">
            <a:extLst>
              <a:ext uri="{FF2B5EF4-FFF2-40B4-BE49-F238E27FC236}">
                <a16:creationId xmlns:a16="http://schemas.microsoft.com/office/drawing/2014/main" xmlns="" id="{C290FD57-B184-6476-7796-D263EAC7A6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981076"/>
            <a:ext cx="37147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Que no va a ser nada fácil </a:t>
            </a:r>
          </a:p>
          <a:p>
            <a:pPr eaLnBrk="1" hangingPunct="1"/>
            <a:r>
              <a:rPr lang="es-ES" altLang="es-ES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no tenerte </a:t>
            </a:r>
          </a:p>
        </p:txBody>
      </p:sp>
      <p:sp>
        <p:nvSpPr>
          <p:cNvPr id="4100" name="2 Rectángulo">
            <a:extLst>
              <a:ext uri="{FF2B5EF4-FFF2-40B4-BE49-F238E27FC236}">
                <a16:creationId xmlns:a16="http://schemas.microsoft.com/office/drawing/2014/main" xmlns="" id="{21F836E4-DF3D-5433-BACF-72AB1581D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8" y="2997201"/>
            <a:ext cx="2311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Que es la mera mala suerte. 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xmlns="" id="{B7846708-9746-FF2B-A83F-8F608E41AD0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4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D:\Nueva carpeta\PPS DE CREACION PROPIA - EXCLUSIVOS\Pagaré condena\Imágenes\4.jpg">
            <a:extLst>
              <a:ext uri="{FF2B5EF4-FFF2-40B4-BE49-F238E27FC236}">
                <a16:creationId xmlns:a16="http://schemas.microsoft.com/office/drawing/2014/main" xmlns="" id="{89D52917-C1D9-8C0E-4138-C0B6933BA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12192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1 Rectángulo">
            <a:extLst>
              <a:ext uri="{FF2B5EF4-FFF2-40B4-BE49-F238E27FC236}">
                <a16:creationId xmlns:a16="http://schemas.microsoft.com/office/drawing/2014/main" xmlns="" id="{376C72D6-A82A-C9AE-1F5F-7B4753F88E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765176"/>
            <a:ext cx="37147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No hace falta que lo digas ya me voy </a:t>
            </a:r>
          </a:p>
        </p:txBody>
      </p:sp>
      <p:sp>
        <p:nvSpPr>
          <p:cNvPr id="5124" name="2 Rectángulo">
            <a:extLst>
              <a:ext uri="{FF2B5EF4-FFF2-40B4-BE49-F238E27FC236}">
                <a16:creationId xmlns:a16="http://schemas.microsoft.com/office/drawing/2014/main" xmlns="" id="{554B21FF-8CE5-CF5C-67C4-6B3DABF326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688" y="5084763"/>
            <a:ext cx="32750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latin typeface="Harrington" panose="04040505050A02020702" pitchFamily="82" charset="0"/>
              </a:rPr>
              <a:t>Ni te gastes en decirme que pasó </a:t>
            </a: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xmlns="" id="{3F014F94-817B-DA1E-A18E-2A21BD8640A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 descr="D:\Nueva carpeta\PPS DE CREACION PROPIA - EXCLUSIVOS\Pagaré condena\Imágenes\5.jpg">
            <a:extLst>
              <a:ext uri="{FF2B5EF4-FFF2-40B4-BE49-F238E27FC236}">
                <a16:creationId xmlns:a16="http://schemas.microsoft.com/office/drawing/2014/main" xmlns="" id="{185F55F4-F1C6-6BE3-D975-932D74734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2192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1 Rectángulo">
            <a:extLst>
              <a:ext uri="{FF2B5EF4-FFF2-40B4-BE49-F238E27FC236}">
                <a16:creationId xmlns:a16="http://schemas.microsoft.com/office/drawing/2014/main" xmlns="" id="{03652E3F-23D3-955A-20FD-E0070E4212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9513" y="323851"/>
            <a:ext cx="35861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latin typeface="Harrington" panose="04040505050A02020702" pitchFamily="82" charset="0"/>
              </a:rPr>
              <a:t>Que lo nuestro terminó, </a:t>
            </a:r>
          </a:p>
        </p:txBody>
      </p:sp>
      <p:sp>
        <p:nvSpPr>
          <p:cNvPr id="6148" name="2 Rectángulo">
            <a:extLst>
              <a:ext uri="{FF2B5EF4-FFF2-40B4-BE49-F238E27FC236}">
                <a16:creationId xmlns:a16="http://schemas.microsoft.com/office/drawing/2014/main" xmlns="" id="{958590DC-7B9C-B313-CFF0-15D7F46934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0126" y="847725"/>
            <a:ext cx="2428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latin typeface="Harrington" panose="04040505050A02020702" pitchFamily="82" charset="0"/>
              </a:rPr>
              <a:t>Que encontraste </a:t>
            </a:r>
          </a:p>
          <a:p>
            <a:pPr eaLnBrk="1" hangingPunct="1"/>
            <a:r>
              <a:rPr lang="es-ES" altLang="es-ES" sz="2400" b="1">
                <a:latin typeface="Harrington" panose="04040505050A02020702" pitchFamily="82" charset="0"/>
              </a:rPr>
              <a:t>un nuevo amor </a:t>
            </a:r>
            <a:br>
              <a:rPr lang="es-ES" altLang="es-ES" sz="2400" b="1">
                <a:latin typeface="Harrington" panose="04040505050A02020702" pitchFamily="82" charset="0"/>
              </a:rPr>
            </a:br>
            <a:endParaRPr lang="es-ES" altLang="es-ES" sz="2400" b="1">
              <a:latin typeface="Harrington" panose="04040505050A02020702" pitchFamily="82" charset="0"/>
            </a:endParaRPr>
          </a:p>
        </p:txBody>
      </p:sp>
      <p:sp>
        <p:nvSpPr>
          <p:cNvPr id="6149" name="3 Rectángulo">
            <a:extLst>
              <a:ext uri="{FF2B5EF4-FFF2-40B4-BE49-F238E27FC236}">
                <a16:creationId xmlns:a16="http://schemas.microsoft.com/office/drawing/2014/main" xmlns="" id="{340FFB8E-DC76-1814-18F0-5C58E44817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9" y="4848226"/>
            <a:ext cx="298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 dirty="0">
                <a:latin typeface="Harrington" panose="04040505050A02020702" pitchFamily="82" charset="0"/>
              </a:rPr>
              <a:t>Y será mejor que yo, </a:t>
            </a:r>
          </a:p>
        </p:txBody>
      </p:sp>
      <p:sp>
        <p:nvSpPr>
          <p:cNvPr id="6150" name="5 Rectángulo">
            <a:extLst>
              <a:ext uri="{FF2B5EF4-FFF2-40B4-BE49-F238E27FC236}">
                <a16:creationId xmlns:a16="http://schemas.microsoft.com/office/drawing/2014/main" xmlns="" id="{B48EF621-6B32-DF88-9A2B-5B13D8149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500" y="5357813"/>
            <a:ext cx="1651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 dirty="0">
                <a:latin typeface="Harrington" panose="04040505050A02020702" pitchFamily="82" charset="0"/>
              </a:rPr>
              <a:t>¡¡Cuidado !!</a:t>
            </a:r>
            <a:endParaRPr lang="es-ES" altLang="es-ES" sz="2400" dirty="0"/>
          </a:p>
        </p:txBody>
      </p:sp>
      <p:sp>
        <p:nvSpPr>
          <p:cNvPr id="13" name="12 Rectángulo">
            <a:extLst>
              <a:ext uri="{FF2B5EF4-FFF2-40B4-BE49-F238E27FC236}">
                <a16:creationId xmlns:a16="http://schemas.microsoft.com/office/drawing/2014/main" xmlns="" id="{C7FCD456-CE59-A364-76DC-109A64E1365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D:\Nueva carpeta\PPS DE CREACION PROPIA - EXCLUSIVOS\Pagaré condena\Imágenes\6.jpg">
            <a:extLst>
              <a:ext uri="{FF2B5EF4-FFF2-40B4-BE49-F238E27FC236}">
                <a16:creationId xmlns:a16="http://schemas.microsoft.com/office/drawing/2014/main" xmlns="" id="{CE6A443C-D75D-CB1A-56F6-9F56B9787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1 Rectángulo">
            <a:extLst>
              <a:ext uri="{FF2B5EF4-FFF2-40B4-BE49-F238E27FC236}">
                <a16:creationId xmlns:a16="http://schemas.microsoft.com/office/drawing/2014/main" xmlns="" id="{632DE7DB-2C8E-BB59-B843-CE0F926147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0217" y="692696"/>
            <a:ext cx="123783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000" b="1" dirty="0">
                <a:ln>
                  <a:solidFill>
                    <a:srgbClr val="FFFF00"/>
                  </a:solidFill>
                </a:ln>
                <a:latin typeface="Harrington" pitchFamily="82" charset="0"/>
                <a:cs typeface="Arial" charset="0"/>
              </a:rPr>
              <a:t>Yo …</a:t>
            </a:r>
          </a:p>
        </p:txBody>
      </p:sp>
      <p:sp>
        <p:nvSpPr>
          <p:cNvPr id="7172" name="2 Rectángulo">
            <a:extLst>
              <a:ext uri="{FF2B5EF4-FFF2-40B4-BE49-F238E27FC236}">
                <a16:creationId xmlns:a16="http://schemas.microsoft.com/office/drawing/2014/main" xmlns="" id="{8A4A9C14-75D8-7B55-E677-250FB5251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4152" y="4437113"/>
            <a:ext cx="273630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99FF66"/>
                </a:solidFill>
                <a:latin typeface="Harrington" pitchFamily="82" charset="0"/>
                <a:cs typeface="Arial" charset="0"/>
              </a:rPr>
              <a:t>Pasaré mi vida juntando heridas, sufriendo tanto … 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xmlns="" id="{81E8A181-1E26-E74A-1381-F3BAEFDA98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D:\Nueva carpeta\PPS DE CREACION PROPIA - EXCLUSIVOS\Pagaré condena\Imágenes\7 - C4GK8fLWcAEJyH7.jpg">
            <a:extLst>
              <a:ext uri="{FF2B5EF4-FFF2-40B4-BE49-F238E27FC236}">
                <a16:creationId xmlns:a16="http://schemas.microsoft.com/office/drawing/2014/main" xmlns="" id="{80B89497-2449-6311-C555-503413245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1 Rectángulo">
            <a:extLst>
              <a:ext uri="{FF2B5EF4-FFF2-40B4-BE49-F238E27FC236}">
                <a16:creationId xmlns:a16="http://schemas.microsoft.com/office/drawing/2014/main" xmlns="" id="{8C1B13B6-ABF7-54FA-0E4C-A9C0D32D4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9463" y="765176"/>
            <a:ext cx="1657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latin typeface="Harrington" panose="04040505050A02020702" pitchFamily="82" charset="0"/>
              </a:rPr>
              <a:t>Yo …</a:t>
            </a:r>
          </a:p>
        </p:txBody>
      </p:sp>
      <p:sp>
        <p:nvSpPr>
          <p:cNvPr id="8196" name="2 Rectángulo">
            <a:extLst>
              <a:ext uri="{FF2B5EF4-FFF2-40B4-BE49-F238E27FC236}">
                <a16:creationId xmlns:a16="http://schemas.microsoft.com/office/drawing/2014/main" xmlns="" id="{52430987-F95F-BF0D-5AFA-10BB5D2B7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4689" y="3573463"/>
            <a:ext cx="28162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 dirty="0">
                <a:latin typeface="Harrington" panose="04040505050A02020702" pitchFamily="82" charset="0"/>
              </a:rPr>
              <a:t>Pagaré condena, contando penas Dios sabe cuanto.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A3D93854-FB3F-46C5-8C4E-A420206098B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D:\Nueva carpeta\PPS DE CREACION PROPIA - EXCLUSIVOS\Pagaré condena\Imágenes\8.jpg">
            <a:extLst>
              <a:ext uri="{FF2B5EF4-FFF2-40B4-BE49-F238E27FC236}">
                <a16:creationId xmlns:a16="http://schemas.microsoft.com/office/drawing/2014/main" xmlns="" id="{598F59DD-FE13-9CA5-AC4A-1790F1AF2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1 Rectángulo">
            <a:extLst>
              <a:ext uri="{FF2B5EF4-FFF2-40B4-BE49-F238E27FC236}">
                <a16:creationId xmlns:a16="http://schemas.microsoft.com/office/drawing/2014/main" xmlns="" id="{AAEA24E2-919A-243D-6844-7A31D84F77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5551" y="836614"/>
            <a:ext cx="14398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solidFill>
                  <a:schemeClr val="bg1"/>
                </a:solidFill>
                <a:latin typeface="Harrington" panose="04040505050A02020702" pitchFamily="82" charset="0"/>
              </a:rPr>
              <a:t>Yo …</a:t>
            </a:r>
          </a:p>
        </p:txBody>
      </p:sp>
      <p:sp>
        <p:nvSpPr>
          <p:cNvPr id="9220" name="2 Rectángulo">
            <a:extLst>
              <a:ext uri="{FF2B5EF4-FFF2-40B4-BE49-F238E27FC236}">
                <a16:creationId xmlns:a16="http://schemas.microsoft.com/office/drawing/2014/main" xmlns="" id="{532D598E-4EDC-1A21-9AFC-1BCB0458A8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4724400"/>
            <a:ext cx="31067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Lloraré en mis noches en un abrazo </a:t>
            </a:r>
          </a:p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con  los recuerdos</a:t>
            </a:r>
          </a:p>
        </p:txBody>
      </p:sp>
      <p:pic>
        <p:nvPicPr>
          <p:cNvPr id="9223" name="Picture 7" descr="C:\Users\Marga\Pictures\1\182268_200061776673756_175996145746986_812713_2937668_.jpg">
            <a:extLst>
              <a:ext uri="{FF2B5EF4-FFF2-40B4-BE49-F238E27FC236}">
                <a16:creationId xmlns:a16="http://schemas.microsoft.com/office/drawing/2014/main" xmlns="" id="{25A36062-905C-EA96-5FD0-0045E47BC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90068">
            <a:off x="7677552" y="611487"/>
            <a:ext cx="2513157" cy="2546156"/>
          </a:xfrm>
          <a:prstGeom prst="heart">
            <a:avLst/>
          </a:prstGeom>
          <a:noFill/>
        </p:spPr>
      </p:pic>
      <p:sp>
        <p:nvSpPr>
          <p:cNvPr id="10" name="9 Rectángulo">
            <a:extLst>
              <a:ext uri="{FF2B5EF4-FFF2-40B4-BE49-F238E27FC236}">
                <a16:creationId xmlns:a16="http://schemas.microsoft.com/office/drawing/2014/main" xmlns="" id="{074337EF-D16F-4E06-57CD-5E525817556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78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D:\Nueva carpeta\PPS DE CREACION PROPIA - EXCLUSIVOS\Pagaré condena\Imágenes\9.jpg">
            <a:extLst>
              <a:ext uri="{FF2B5EF4-FFF2-40B4-BE49-F238E27FC236}">
                <a16:creationId xmlns:a16="http://schemas.microsoft.com/office/drawing/2014/main" xmlns="" id="{1C10C8C0-3ACA-B102-EF2B-B11286766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1 Rectángulo">
            <a:extLst>
              <a:ext uri="{FF2B5EF4-FFF2-40B4-BE49-F238E27FC236}">
                <a16:creationId xmlns:a16="http://schemas.microsoft.com/office/drawing/2014/main" xmlns="" id="{A5C5BE2C-319F-A8B9-C934-8137FB696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325" y="404814"/>
            <a:ext cx="17287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latin typeface="Harrington" panose="04040505050A02020702" pitchFamily="82" charset="0"/>
              </a:rPr>
              <a:t>Tú …</a:t>
            </a:r>
          </a:p>
        </p:txBody>
      </p:sp>
      <p:sp>
        <p:nvSpPr>
          <p:cNvPr id="10244" name="2 Rectángulo">
            <a:extLst>
              <a:ext uri="{FF2B5EF4-FFF2-40B4-BE49-F238E27FC236}">
                <a16:creationId xmlns:a16="http://schemas.microsoft.com/office/drawing/2014/main" xmlns="" id="{5C191F81-0B50-B3E0-4B9E-BC833E650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1" y="1628775"/>
            <a:ext cx="30337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latin typeface="Harrington" panose="04040505050A02020702" pitchFamily="82" charset="0"/>
              </a:rPr>
              <a:t> No me pidas nunca que a ti regrese </a:t>
            </a:r>
          </a:p>
          <a:p>
            <a:pPr eaLnBrk="1" hangingPunct="1"/>
            <a:r>
              <a:rPr lang="es-ES" altLang="es-ES" sz="2400" b="1">
                <a:latin typeface="Harrington" panose="04040505050A02020702" pitchFamily="82" charset="0"/>
              </a:rPr>
              <a:t>porque no vuelvo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F8D764D7-EC62-0289-0DB1-C002B56201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88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D:\Nueva carpeta\PPS DE CREACION PROPIA - EXCLUSIVOS\Pagaré condena\Imágenes\10.jpg">
            <a:extLst>
              <a:ext uri="{FF2B5EF4-FFF2-40B4-BE49-F238E27FC236}">
                <a16:creationId xmlns:a16="http://schemas.microsoft.com/office/drawing/2014/main" xmlns="" id="{6190E05F-B9D3-C1E0-B9B9-672785BBE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7650" y="-14288"/>
            <a:ext cx="915670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D:\Nueva carpeta\PPS DE CREACION PROPIA - EXCLUSIVOS\Pagaré condena\Imágenes\10.jpg">
            <a:extLst>
              <a:ext uri="{FF2B5EF4-FFF2-40B4-BE49-F238E27FC236}">
                <a16:creationId xmlns:a16="http://schemas.microsoft.com/office/drawing/2014/main" xmlns="" id="{BF85A456-96E2-D7B8-8622-3425C79C9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1219200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>
            <a:extLst>
              <a:ext uri="{FF2B5EF4-FFF2-40B4-BE49-F238E27FC236}">
                <a16:creationId xmlns:a16="http://schemas.microsoft.com/office/drawing/2014/main" xmlns="" id="{0D1DF862-73D8-2F2D-501D-A924F9B2FA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79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" dur="5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D:\Nueva carpeta\PPS DE CREACION PROPIA - EXCLUSIVOS\Pagaré condena\Imágenes\11.jpg">
            <a:extLst>
              <a:ext uri="{FF2B5EF4-FFF2-40B4-BE49-F238E27FC236}">
                <a16:creationId xmlns:a16="http://schemas.microsoft.com/office/drawing/2014/main" xmlns="" id="{76D3632E-D6DA-D478-61C7-EB62A92E0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081"/>
            <a:ext cx="12192000" cy="682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1 Rectángulo">
            <a:extLst>
              <a:ext uri="{FF2B5EF4-FFF2-40B4-BE49-F238E27FC236}">
                <a16:creationId xmlns:a16="http://schemas.microsoft.com/office/drawing/2014/main" xmlns="" id="{58FC6770-AF46-FD39-EE7B-617DE52C7A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692150"/>
            <a:ext cx="24606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 dirty="0">
                <a:solidFill>
                  <a:srgbClr val="FF0000"/>
                </a:solidFill>
                <a:latin typeface="Harrington" panose="04040505050A02020702" pitchFamily="82" charset="0"/>
              </a:rPr>
              <a:t>Yo te quiero </a:t>
            </a:r>
          </a:p>
          <a:p>
            <a:pPr eaLnBrk="1" hangingPunct="1"/>
            <a:r>
              <a:rPr lang="es-ES" altLang="es-ES" sz="2400" b="1" dirty="0">
                <a:solidFill>
                  <a:srgbClr val="FF0000"/>
                </a:solidFill>
                <a:latin typeface="Harrington" panose="04040505050A02020702" pitchFamily="82" charset="0"/>
              </a:rPr>
              <a:t>como a nadie </a:t>
            </a:r>
          </a:p>
          <a:p>
            <a:pPr eaLnBrk="1" hangingPunct="1"/>
            <a:r>
              <a:rPr lang="es-ES" altLang="es-ES" sz="2400" b="1" dirty="0">
                <a:solidFill>
                  <a:srgbClr val="FF0000"/>
                </a:solidFill>
                <a:latin typeface="Harrington" panose="04040505050A02020702" pitchFamily="82" charset="0"/>
              </a:rPr>
              <a:t>he de querer </a:t>
            </a:r>
          </a:p>
        </p:txBody>
      </p:sp>
      <p:sp>
        <p:nvSpPr>
          <p:cNvPr id="11268" name="2 Rectángulo">
            <a:extLst>
              <a:ext uri="{FF2B5EF4-FFF2-40B4-BE49-F238E27FC236}">
                <a16:creationId xmlns:a16="http://schemas.microsoft.com/office/drawing/2014/main" xmlns="" id="{EA1C2329-A703-3D91-4A2A-AF5EF7F95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1175" y="4929188"/>
            <a:ext cx="32194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 dirty="0">
                <a:latin typeface="Harrington" panose="04040505050A02020702" pitchFamily="82" charset="0"/>
              </a:rPr>
              <a:t>Y tú sabes </a:t>
            </a:r>
          </a:p>
          <a:p>
            <a:pPr eaLnBrk="1" hangingPunct="1"/>
            <a:r>
              <a:rPr lang="es-ES" altLang="es-ES" sz="2400" b="1" dirty="0">
                <a:latin typeface="Harrington" panose="04040505050A02020702" pitchFamily="82" charset="0"/>
              </a:rPr>
              <a:t>que jamás te olvidaré 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FEDE0C08-82A1-B441-F42C-3F2C2E347E58}"/>
              </a:ext>
            </a:extLst>
          </p:cNvPr>
          <p:cNvSpPr/>
          <p:nvPr/>
        </p:nvSpPr>
        <p:spPr>
          <a:xfrm>
            <a:off x="-11089" y="0"/>
            <a:ext cx="12192000" cy="68278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D:\Nueva carpeta\PPS DE CREACION PROPIA - EXCLUSIVOS\Pagaré condena\Imágenes\12.jpg">
            <a:extLst>
              <a:ext uri="{FF2B5EF4-FFF2-40B4-BE49-F238E27FC236}">
                <a16:creationId xmlns:a16="http://schemas.microsoft.com/office/drawing/2014/main" xmlns="" id="{3B2560E2-7511-631F-9282-9E7E43136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12192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1 Rectángulo">
            <a:extLst>
              <a:ext uri="{FF2B5EF4-FFF2-40B4-BE49-F238E27FC236}">
                <a16:creationId xmlns:a16="http://schemas.microsoft.com/office/drawing/2014/main" xmlns="" id="{12B62322-48E5-F4EF-31CA-0C76BB0B9C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726" y="476251"/>
            <a:ext cx="30956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rgbClr val="FFFF00"/>
                </a:solidFill>
                <a:latin typeface="Harrington" panose="04040505050A02020702" pitchFamily="82" charset="0"/>
              </a:rPr>
              <a:t>Que no va a ser </a:t>
            </a:r>
          </a:p>
          <a:p>
            <a:pPr eaLnBrk="1" hangingPunct="1"/>
            <a:r>
              <a:rPr lang="es-ES" altLang="es-ES" sz="2400" b="1">
                <a:solidFill>
                  <a:srgbClr val="FFFF00"/>
                </a:solidFill>
                <a:latin typeface="Harrington" panose="04040505050A02020702" pitchFamily="82" charset="0"/>
              </a:rPr>
              <a:t>nada fácil no tenerte </a:t>
            </a:r>
          </a:p>
        </p:txBody>
      </p:sp>
      <p:sp>
        <p:nvSpPr>
          <p:cNvPr id="12292" name="2 Rectángulo">
            <a:extLst>
              <a:ext uri="{FF2B5EF4-FFF2-40B4-BE49-F238E27FC236}">
                <a16:creationId xmlns:a16="http://schemas.microsoft.com/office/drawing/2014/main" xmlns="" id="{692C6304-E718-894E-D24C-BD86B4949A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7663" y="5300663"/>
            <a:ext cx="21574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rgbClr val="FFFF00"/>
                </a:solidFill>
                <a:latin typeface="Harrington" panose="04040505050A02020702" pitchFamily="82" charset="0"/>
              </a:rPr>
              <a:t>Que es la mera mala suerte. 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4C8785D2-D6B2-95E4-163E-8564B89ACB0C}"/>
              </a:ext>
            </a:extLst>
          </p:cNvPr>
          <p:cNvSpPr/>
          <p:nvPr/>
        </p:nvSpPr>
        <p:spPr>
          <a:xfrm>
            <a:off x="0" y="23813"/>
            <a:ext cx="12191999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D:\Nueva carpeta\PPS DE CREACION PROPIA - EXCLUSIVOS\Pagaré condena\Imágenes\13.jpg">
            <a:extLst>
              <a:ext uri="{FF2B5EF4-FFF2-40B4-BE49-F238E27FC236}">
                <a16:creationId xmlns:a16="http://schemas.microsoft.com/office/drawing/2014/main" xmlns="" id="{87B5FB49-69B1-C772-6419-65031497C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2192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1 Rectángulo">
            <a:extLst>
              <a:ext uri="{FF2B5EF4-FFF2-40B4-BE49-F238E27FC236}">
                <a16:creationId xmlns:a16="http://schemas.microsoft.com/office/drawing/2014/main" xmlns="" id="{B5B6FD10-5F6B-4671-8F0E-2464DA55B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6063" y="404813"/>
            <a:ext cx="3733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No hace falta que lo digas ya me voy </a:t>
            </a:r>
          </a:p>
        </p:txBody>
      </p:sp>
      <p:sp>
        <p:nvSpPr>
          <p:cNvPr id="13316" name="2 Rectángulo">
            <a:extLst>
              <a:ext uri="{FF2B5EF4-FFF2-40B4-BE49-F238E27FC236}">
                <a16:creationId xmlns:a16="http://schemas.microsoft.com/office/drawing/2014/main" xmlns="" id="{92BFC619-4A10-8351-AF72-7493559B9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876" y="5143500"/>
            <a:ext cx="30210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Ni te gastes </a:t>
            </a:r>
          </a:p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en decirme que pasó </a:t>
            </a:r>
            <a:b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</a:br>
            <a:endParaRPr lang="es-ES" altLang="es-ES" sz="2400" b="1">
              <a:solidFill>
                <a:schemeClr val="bg1"/>
              </a:solidFill>
              <a:latin typeface="Harrington" panose="04040505050A02020702" pitchFamily="82" charset="0"/>
            </a:endParaRP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2603A749-046E-1EF6-3B8C-AF1F36164CA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5" name="Picture 7" descr="D:\Nueva carpeta\PPS DE CREACION PROPIA - EXCLUSIVOS\Pagaré condena\Imágenes\14.jpg">
            <a:extLst>
              <a:ext uri="{FF2B5EF4-FFF2-40B4-BE49-F238E27FC236}">
                <a16:creationId xmlns:a16="http://schemas.microsoft.com/office/drawing/2014/main" xmlns="" id="{66CCEA38-A0DF-8B8A-C8D9-07453CA09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1 Rectángulo">
            <a:extLst>
              <a:ext uri="{FF2B5EF4-FFF2-40B4-BE49-F238E27FC236}">
                <a16:creationId xmlns:a16="http://schemas.microsoft.com/office/drawing/2014/main" xmlns="" id="{117436C6-32FB-EB5C-1097-F5B0D2582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6" y="214313"/>
            <a:ext cx="3459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rgbClr val="FFC000"/>
                </a:solidFill>
                <a:latin typeface="Harrington" panose="04040505050A02020702" pitchFamily="82" charset="0"/>
              </a:rPr>
              <a:t>Que lo nuestro terminó </a:t>
            </a:r>
          </a:p>
        </p:txBody>
      </p:sp>
      <p:sp>
        <p:nvSpPr>
          <p:cNvPr id="14340" name="2 Rectángulo">
            <a:extLst>
              <a:ext uri="{FF2B5EF4-FFF2-40B4-BE49-F238E27FC236}">
                <a16:creationId xmlns:a16="http://schemas.microsoft.com/office/drawing/2014/main" xmlns="" id="{882719E6-B022-32E7-6C86-5A3949DD8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7213" y="765176"/>
            <a:ext cx="24320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rgbClr val="FFC000"/>
                </a:solidFill>
                <a:latin typeface="Harrington" panose="04040505050A02020702" pitchFamily="82" charset="0"/>
              </a:rPr>
              <a:t>Que encontraste </a:t>
            </a:r>
          </a:p>
          <a:p>
            <a:pPr eaLnBrk="1" hangingPunct="1"/>
            <a:r>
              <a:rPr lang="es-ES" altLang="es-ES" sz="2400" b="1">
                <a:solidFill>
                  <a:srgbClr val="FFC000"/>
                </a:solidFill>
                <a:latin typeface="Harrington" panose="04040505050A02020702" pitchFamily="82" charset="0"/>
              </a:rPr>
              <a:t>un nuevo amor </a:t>
            </a:r>
          </a:p>
        </p:txBody>
      </p:sp>
      <p:sp>
        <p:nvSpPr>
          <p:cNvPr id="14341" name="3 Rectángulo">
            <a:extLst>
              <a:ext uri="{FF2B5EF4-FFF2-40B4-BE49-F238E27FC236}">
                <a16:creationId xmlns:a16="http://schemas.microsoft.com/office/drawing/2014/main" xmlns="" id="{08A10177-9474-F42D-771A-EAA9D9459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0438" y="1428751"/>
            <a:ext cx="3098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rgbClr val="FFFF00"/>
                </a:solidFill>
                <a:latin typeface="Harrington" panose="04040505050A02020702" pitchFamily="82" charset="0"/>
              </a:rPr>
              <a:t>Y será mejor que yo, </a:t>
            </a:r>
          </a:p>
        </p:txBody>
      </p:sp>
      <p:sp>
        <p:nvSpPr>
          <p:cNvPr id="14342" name="5 Rectángulo">
            <a:extLst>
              <a:ext uri="{FF2B5EF4-FFF2-40B4-BE49-F238E27FC236}">
                <a16:creationId xmlns:a16="http://schemas.microsoft.com/office/drawing/2014/main" xmlns="" id="{B4FA7F18-694F-58E4-2436-F80766ADE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250" y="5786438"/>
            <a:ext cx="15700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rgbClr val="FFFF00"/>
                </a:solidFill>
                <a:latin typeface="Harrington" panose="04040505050A02020702" pitchFamily="82" charset="0"/>
              </a:rPr>
              <a:t>¡¡Cuidado!! </a:t>
            </a:r>
            <a:endParaRPr lang="es-ES" altLang="es-ES" sz="2400">
              <a:solidFill>
                <a:srgbClr val="FFFF00"/>
              </a:solidFill>
            </a:endParaRP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xmlns="" id="{BAE206F8-C9DC-14B5-61D4-0D7315937987}"/>
              </a:ext>
            </a:extLst>
          </p:cNvPr>
          <p:cNvSpPr/>
          <p:nvPr/>
        </p:nvSpPr>
        <p:spPr>
          <a:xfrm>
            <a:off x="0" y="1270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D:\Nueva carpeta\PPS DE CREACION PROPIA - EXCLUSIVOS\Pagaré condena\Imágenes\15.jpg">
            <a:extLst>
              <a:ext uri="{FF2B5EF4-FFF2-40B4-BE49-F238E27FC236}">
                <a16:creationId xmlns:a16="http://schemas.microsoft.com/office/drawing/2014/main" xmlns="" id="{7D90B2ED-CCEF-3BE7-8F4D-ACA864AAE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90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1 Rectángulo">
            <a:extLst>
              <a:ext uri="{FF2B5EF4-FFF2-40B4-BE49-F238E27FC236}">
                <a16:creationId xmlns:a16="http://schemas.microsoft.com/office/drawing/2014/main" xmlns="" id="{9E340FB4-DDD5-C0AA-61A3-0AF434F196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113" y="404814"/>
            <a:ext cx="1511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solidFill>
                  <a:schemeClr val="bg1"/>
                </a:solidFill>
                <a:latin typeface="Harrington" panose="04040505050A02020702" pitchFamily="82" charset="0"/>
              </a:rPr>
              <a:t>Yo …</a:t>
            </a:r>
          </a:p>
        </p:txBody>
      </p:sp>
      <p:sp>
        <p:nvSpPr>
          <p:cNvPr id="15364" name="2 Rectángulo">
            <a:extLst>
              <a:ext uri="{FF2B5EF4-FFF2-40B4-BE49-F238E27FC236}">
                <a16:creationId xmlns:a16="http://schemas.microsoft.com/office/drawing/2014/main" xmlns="" id="{3FA16882-83F1-1DE2-9197-1103309C8B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5638" y="5157788"/>
            <a:ext cx="28622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Pasaré mi vida </a:t>
            </a:r>
          </a:p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juntando heridas, sufriendo tanto 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E3B86A68-5CD6-7100-F69D-9F1639E3AAD8}"/>
              </a:ext>
            </a:extLst>
          </p:cNvPr>
          <p:cNvSpPr/>
          <p:nvPr/>
        </p:nvSpPr>
        <p:spPr>
          <a:xfrm>
            <a:off x="0" y="49213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D:\Nueva carpeta\PPS DE CREACION PROPIA - EXCLUSIVOS\Pagaré condena\Imágenes\16.jpg">
            <a:extLst>
              <a:ext uri="{FF2B5EF4-FFF2-40B4-BE49-F238E27FC236}">
                <a16:creationId xmlns:a16="http://schemas.microsoft.com/office/drawing/2014/main" xmlns="" id="{62AE7047-1B78-9B20-E223-BB61D5453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1 Rectángulo">
            <a:extLst>
              <a:ext uri="{FF2B5EF4-FFF2-40B4-BE49-F238E27FC236}">
                <a16:creationId xmlns:a16="http://schemas.microsoft.com/office/drawing/2014/main" xmlns="" id="{FD2F9287-E772-A002-C0D2-AE96FBD384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6989" y="765176"/>
            <a:ext cx="15128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solidFill>
                  <a:schemeClr val="bg1"/>
                </a:solidFill>
                <a:latin typeface="Harrington" panose="04040505050A02020702" pitchFamily="82" charset="0"/>
              </a:rPr>
              <a:t>Yo …</a:t>
            </a:r>
          </a:p>
        </p:txBody>
      </p:sp>
      <p:sp>
        <p:nvSpPr>
          <p:cNvPr id="16388" name="2 Rectángulo">
            <a:extLst>
              <a:ext uri="{FF2B5EF4-FFF2-40B4-BE49-F238E27FC236}">
                <a16:creationId xmlns:a16="http://schemas.microsoft.com/office/drawing/2014/main" xmlns="" id="{DD4888B6-0F88-C94D-3B63-9391B3877E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3" y="4714875"/>
            <a:ext cx="2711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Pagaré condena contando penas Dios sabe cuanto 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07C38231-5F8A-E197-5773-F7C7C4D51D7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D:\Nueva carpeta\PPS DE CREACION PROPIA - EXCLUSIVOS\Pagaré condena\Imágenes\17 -Lagrimas-e1446171896896.jpg">
            <a:extLst>
              <a:ext uri="{FF2B5EF4-FFF2-40B4-BE49-F238E27FC236}">
                <a16:creationId xmlns:a16="http://schemas.microsoft.com/office/drawing/2014/main" xmlns="" id="{BBF6E197-09AE-063A-90CB-D36C5E81E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1 Rectángulo">
            <a:extLst>
              <a:ext uri="{FF2B5EF4-FFF2-40B4-BE49-F238E27FC236}">
                <a16:creationId xmlns:a16="http://schemas.microsoft.com/office/drawing/2014/main" xmlns="" id="{115A47D7-FA7D-02BD-DFA3-EFC6E9D267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113" y="549276"/>
            <a:ext cx="1511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latin typeface="Harrington" panose="04040505050A02020702" pitchFamily="82" charset="0"/>
              </a:rPr>
              <a:t>Yo …</a:t>
            </a:r>
          </a:p>
        </p:txBody>
      </p:sp>
      <p:sp>
        <p:nvSpPr>
          <p:cNvPr id="17412" name="2 Rectángulo">
            <a:extLst>
              <a:ext uri="{FF2B5EF4-FFF2-40B4-BE49-F238E27FC236}">
                <a16:creationId xmlns:a16="http://schemas.microsoft.com/office/drawing/2014/main" xmlns="" id="{4B97A39C-3237-99F3-340D-6EC6B922AC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013325"/>
            <a:ext cx="3390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latin typeface="Harrington" panose="04040505050A02020702" pitchFamily="82" charset="0"/>
              </a:rPr>
              <a:t> Lloraré en mis noches en un abrazo </a:t>
            </a:r>
          </a:p>
          <a:p>
            <a:pPr eaLnBrk="1" hangingPunct="1"/>
            <a:r>
              <a:rPr lang="es-ES" altLang="es-ES" sz="2400" b="1">
                <a:latin typeface="Harrington" panose="04040505050A02020702" pitchFamily="82" charset="0"/>
              </a:rPr>
              <a:t>con los recuerdos 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2934E2ED-26DA-FE5A-9038-C096DC1EFD24}"/>
              </a:ext>
            </a:extLst>
          </p:cNvPr>
          <p:cNvSpPr/>
          <p:nvPr/>
        </p:nvSpPr>
        <p:spPr>
          <a:xfrm>
            <a:off x="-16656" y="-6350"/>
            <a:ext cx="12191999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78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D:\Nueva carpeta\PPS DE CREACION PROPIA - EXCLUSIVOS\Pagaré condena\Imágenes\18.jpg">
            <a:extLst>
              <a:ext uri="{FF2B5EF4-FFF2-40B4-BE49-F238E27FC236}">
                <a16:creationId xmlns:a16="http://schemas.microsoft.com/office/drawing/2014/main" xmlns="" id="{E414F1F9-78D6-1656-30C5-835F61B72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1 Rectángulo">
            <a:extLst>
              <a:ext uri="{FF2B5EF4-FFF2-40B4-BE49-F238E27FC236}">
                <a16:creationId xmlns:a16="http://schemas.microsoft.com/office/drawing/2014/main" xmlns="" id="{D94935DD-9E0D-6958-B26E-4CF7F4BE6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014" y="1052514"/>
            <a:ext cx="13684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solidFill>
                  <a:srgbClr val="FFFF00"/>
                </a:solidFill>
                <a:latin typeface="Harrington" panose="04040505050A02020702" pitchFamily="82" charset="0"/>
              </a:rPr>
              <a:t>Tú …</a:t>
            </a:r>
          </a:p>
        </p:txBody>
      </p:sp>
      <p:sp>
        <p:nvSpPr>
          <p:cNvPr id="18436" name="2 Rectángulo">
            <a:extLst>
              <a:ext uri="{FF2B5EF4-FFF2-40B4-BE49-F238E27FC236}">
                <a16:creationId xmlns:a16="http://schemas.microsoft.com/office/drawing/2014/main" xmlns="" id="{9A0EBC7C-8516-120F-D44A-204D93424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3213100"/>
            <a:ext cx="28178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rgbClr val="FFFF00"/>
                </a:solidFill>
                <a:latin typeface="Harrington" panose="04040505050A02020702" pitchFamily="82" charset="0"/>
              </a:rPr>
              <a:t>No me pidas nunca que a ti regrese porque no vuelvo.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1252E94C-DB0E-806A-CD7B-7264CB2601B5}"/>
              </a:ext>
            </a:extLst>
          </p:cNvPr>
          <p:cNvSpPr/>
          <p:nvPr/>
        </p:nvSpPr>
        <p:spPr>
          <a:xfrm>
            <a:off x="0" y="11899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8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D:\Nueva carpeta\PPS DE CREACION PROPIA - EXCLUSIVOS\Pagaré condena\Imágenes\19.jpg">
            <a:extLst>
              <a:ext uri="{FF2B5EF4-FFF2-40B4-BE49-F238E27FC236}">
                <a16:creationId xmlns:a16="http://schemas.microsoft.com/office/drawing/2014/main" xmlns="" id="{23E00547-08E5-FB1C-BF57-89D1B3BD7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14" y="30164"/>
            <a:ext cx="12178986" cy="682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1 Rectángulo">
            <a:extLst>
              <a:ext uri="{FF2B5EF4-FFF2-40B4-BE49-F238E27FC236}">
                <a16:creationId xmlns:a16="http://schemas.microsoft.com/office/drawing/2014/main" xmlns="" id="{8A01AA73-7078-CF88-B4FB-7FD88CBD17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692151"/>
            <a:ext cx="1238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solidFill>
                  <a:schemeClr val="bg1"/>
                </a:solidFill>
                <a:latin typeface="Harrington" panose="04040505050A02020702" pitchFamily="82" charset="0"/>
              </a:rPr>
              <a:t>Yo …</a:t>
            </a:r>
          </a:p>
        </p:txBody>
      </p:sp>
      <p:sp>
        <p:nvSpPr>
          <p:cNvPr id="19460" name="2 Rectángulo">
            <a:extLst>
              <a:ext uri="{FF2B5EF4-FFF2-40B4-BE49-F238E27FC236}">
                <a16:creationId xmlns:a16="http://schemas.microsoft.com/office/drawing/2014/main" xmlns="" id="{8531F1B7-4A97-81A2-C89E-68C4C316D5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3429000"/>
            <a:ext cx="27892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Pasaré mi vida juntando heridas, sufriendo tanto 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5D8961B7-DE3F-03EA-A138-2212A8D3FA63}"/>
              </a:ext>
            </a:extLst>
          </p:cNvPr>
          <p:cNvSpPr/>
          <p:nvPr/>
        </p:nvSpPr>
        <p:spPr>
          <a:xfrm>
            <a:off x="13014" y="30164"/>
            <a:ext cx="12165972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D:\Nueva carpeta\PPS DE CREACION PROPIA - EXCLUSIVOS\Pagaré condena\Imágenes\20.jpg">
            <a:extLst>
              <a:ext uri="{FF2B5EF4-FFF2-40B4-BE49-F238E27FC236}">
                <a16:creationId xmlns:a16="http://schemas.microsoft.com/office/drawing/2014/main" xmlns="" id="{83EA80D2-B369-8360-072B-B3247E8AF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1 Rectángulo">
            <a:extLst>
              <a:ext uri="{FF2B5EF4-FFF2-40B4-BE49-F238E27FC236}">
                <a16:creationId xmlns:a16="http://schemas.microsoft.com/office/drawing/2014/main" xmlns="" id="{49BB3B02-CB8D-E59B-70F6-6FD5E2F71E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113" y="549276"/>
            <a:ext cx="1238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solidFill>
                  <a:schemeClr val="bg1"/>
                </a:solidFill>
                <a:latin typeface="Harrington" panose="04040505050A02020702" pitchFamily="82" charset="0"/>
              </a:rPr>
              <a:t>Yo …</a:t>
            </a:r>
          </a:p>
        </p:txBody>
      </p:sp>
      <p:sp>
        <p:nvSpPr>
          <p:cNvPr id="20484" name="2 Rectángulo">
            <a:extLst>
              <a:ext uri="{FF2B5EF4-FFF2-40B4-BE49-F238E27FC236}">
                <a16:creationId xmlns:a16="http://schemas.microsoft.com/office/drawing/2014/main" xmlns="" id="{3F8F288C-F860-9FCD-3844-527BBB7BB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6126" y="4076700"/>
            <a:ext cx="26717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Pagaré condena contando penas Dios sabe cuanto 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xmlns="" id="{6B42787D-3092-2BBD-B831-60C2CB28E19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6 Grupo">
            <a:extLst>
              <a:ext uri="{FF2B5EF4-FFF2-40B4-BE49-F238E27FC236}">
                <a16:creationId xmlns:a16="http://schemas.microsoft.com/office/drawing/2014/main" xmlns="" id="{611192AE-B8F4-69A9-F82C-A7F23AA2BD1C}"/>
              </a:ext>
            </a:extLst>
          </p:cNvPr>
          <p:cNvGrpSpPr>
            <a:grpSpLocks/>
          </p:cNvGrpSpPr>
          <p:nvPr/>
        </p:nvGrpSpPr>
        <p:grpSpPr bwMode="auto">
          <a:xfrm>
            <a:off x="0" y="-26988"/>
            <a:ext cx="12192000" cy="6884988"/>
            <a:chOff x="0" y="-26988"/>
            <a:chExt cx="9144000" cy="6884988"/>
          </a:xfrm>
        </p:grpSpPr>
        <p:pic>
          <p:nvPicPr>
            <p:cNvPr id="23558" name="Picture 4" descr="C:\Users\Marga\Pictures\1\20090523084405-donn6h.gif">
              <a:extLst>
                <a:ext uri="{FF2B5EF4-FFF2-40B4-BE49-F238E27FC236}">
                  <a16:creationId xmlns:a16="http://schemas.microsoft.com/office/drawing/2014/main" xmlns="" id="{032095F7-8D48-D4DB-4548-DB8179346FC4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26988"/>
              <a:ext cx="9144000" cy="6884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4 CuadroTexto">
              <a:extLst>
                <a:ext uri="{FF2B5EF4-FFF2-40B4-BE49-F238E27FC236}">
                  <a16:creationId xmlns:a16="http://schemas.microsoft.com/office/drawing/2014/main" xmlns="" id="{82AD3456-2BD8-89FA-5EE9-9746A2B0970A}"/>
                </a:ext>
              </a:extLst>
            </p:cNvPr>
            <p:cNvSpPr txBox="1"/>
            <p:nvPr/>
          </p:nvSpPr>
          <p:spPr>
            <a:xfrm rot="20813170">
              <a:off x="6834188" y="5360988"/>
              <a:ext cx="1619250" cy="3381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1600" b="1" dirty="0" err="1">
                  <a:solidFill>
                    <a:schemeClr val="accent1">
                      <a:lumMod val="20000"/>
                      <a:lumOff val="80000"/>
                    </a:schemeClr>
                  </a:solidFill>
                  <a:latin typeface="Vivaldi" pitchFamily="66" charset="0"/>
                  <a:cs typeface="Arial" charset="0"/>
                </a:rPr>
                <a:t>Pps</a:t>
              </a:r>
              <a:r>
                <a:rPr lang="es-ES" sz="1600" b="1" dirty="0">
                  <a:solidFill>
                    <a:schemeClr val="accent1">
                      <a:lumMod val="20000"/>
                      <a:lumOff val="80000"/>
                    </a:schemeClr>
                  </a:solidFill>
                  <a:latin typeface="Vivaldi" pitchFamily="66" charset="0"/>
                  <a:cs typeface="Arial" charset="0"/>
                </a:rPr>
                <a:t> Margarita</a:t>
              </a:r>
            </a:p>
          </p:txBody>
        </p:sp>
      </p:grpSp>
      <p:sp>
        <p:nvSpPr>
          <p:cNvPr id="21507" name="1 Rectángulo">
            <a:extLst>
              <a:ext uri="{FF2B5EF4-FFF2-40B4-BE49-F238E27FC236}">
                <a16:creationId xmlns:a16="http://schemas.microsoft.com/office/drawing/2014/main" xmlns="" id="{AB2833B3-72AA-288E-CF17-36238FF308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6988" y="692151"/>
            <a:ext cx="1238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solidFill>
                  <a:schemeClr val="bg1"/>
                </a:solidFill>
                <a:latin typeface="Harrington" panose="04040505050A02020702" pitchFamily="82" charset="0"/>
              </a:rPr>
              <a:t>Yo …</a:t>
            </a:r>
          </a:p>
        </p:txBody>
      </p:sp>
      <p:sp>
        <p:nvSpPr>
          <p:cNvPr id="21508" name="2 Rectángulo">
            <a:extLst>
              <a:ext uri="{FF2B5EF4-FFF2-40B4-BE49-F238E27FC236}">
                <a16:creationId xmlns:a16="http://schemas.microsoft.com/office/drawing/2014/main" xmlns="" id="{C7D54DBA-4292-3552-2B17-24170698D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4572000"/>
            <a:ext cx="31035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Lloraré en mis noches en un abrazo </a:t>
            </a:r>
          </a:p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con los recuerdos 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xmlns="" id="{E7258D38-9D61-532A-CBBE-A2A451EE0FD0}"/>
              </a:ext>
            </a:extLst>
          </p:cNvPr>
          <p:cNvSpPr/>
          <p:nvPr/>
        </p:nvSpPr>
        <p:spPr>
          <a:xfrm>
            <a:off x="0" y="-26988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0" name="Picture 10" descr="D:\Nueva carpeta\PPS DE CREACION PROPIA - EXCLUSIVOS\Pagaré condena\Imágenes\22.jpg">
            <a:extLst>
              <a:ext uri="{FF2B5EF4-FFF2-40B4-BE49-F238E27FC236}">
                <a16:creationId xmlns:a16="http://schemas.microsoft.com/office/drawing/2014/main" xmlns="" id="{833A0F92-E855-E2A2-6D9F-8FC49E58A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8" descr="C:\Users\Marga\Pictures\1\amiga+mujer+rostro+amistad+dia_del_amigo.JPG">
            <a:extLst>
              <a:ext uri="{FF2B5EF4-FFF2-40B4-BE49-F238E27FC236}">
                <a16:creationId xmlns:a16="http://schemas.microsoft.com/office/drawing/2014/main" xmlns="" id="{2CF3FFCD-1A94-43D3-4AE8-88A6FC93E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41041" y="68800"/>
            <a:ext cx="4211960" cy="4149080"/>
          </a:xfrm>
          <a:prstGeom prst="ellipse">
            <a:avLst/>
          </a:prstGeom>
          <a:noFill/>
        </p:spPr>
      </p:pic>
      <p:sp>
        <p:nvSpPr>
          <p:cNvPr id="22532" name="1 Rectángulo">
            <a:extLst>
              <a:ext uri="{FF2B5EF4-FFF2-40B4-BE49-F238E27FC236}">
                <a16:creationId xmlns:a16="http://schemas.microsoft.com/office/drawing/2014/main" xmlns="" id="{5644170D-1C0B-05AF-EB01-7044A2913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765176"/>
            <a:ext cx="11890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4000" b="1">
                <a:solidFill>
                  <a:srgbClr val="FFFF00"/>
                </a:solidFill>
                <a:latin typeface="Harrington" panose="04040505050A02020702" pitchFamily="82" charset="0"/>
              </a:rPr>
              <a:t>Tú …</a:t>
            </a:r>
          </a:p>
        </p:txBody>
      </p:sp>
      <p:sp>
        <p:nvSpPr>
          <p:cNvPr id="22533" name="2 Rectángulo">
            <a:extLst>
              <a:ext uri="{FF2B5EF4-FFF2-40B4-BE49-F238E27FC236}">
                <a16:creationId xmlns:a16="http://schemas.microsoft.com/office/drawing/2014/main" xmlns="" id="{12693605-9A40-6A80-090F-2D349976A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2636838"/>
            <a:ext cx="27447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>
                <a:solidFill>
                  <a:schemeClr val="bg1"/>
                </a:solidFill>
                <a:latin typeface="Harrington" panose="04040505050A02020702" pitchFamily="82" charset="0"/>
              </a:rPr>
              <a:t>No me pidas nunca que a ti regrese …. 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xmlns="" id="{ABDB654F-E2AE-FCBC-A0CC-BCFA1F4E2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4064" y="3714751"/>
            <a:ext cx="28797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Porque no vuelvo</a:t>
            </a:r>
            <a:endParaRPr lang="es-ES" altLang="es-ES" sz="2400" dirty="0"/>
          </a:p>
        </p:txBody>
      </p:sp>
      <p:grpSp>
        <p:nvGrpSpPr>
          <p:cNvPr id="2" name="13 Grupo">
            <a:extLst>
              <a:ext uri="{FF2B5EF4-FFF2-40B4-BE49-F238E27FC236}">
                <a16:creationId xmlns:a16="http://schemas.microsoft.com/office/drawing/2014/main" xmlns="" id="{C7789AAE-C511-D98D-3C42-56199A20F5B9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8112125" y="4868863"/>
            <a:ext cx="1511300" cy="1784350"/>
            <a:chOff x="6752387" y="2205038"/>
            <a:chExt cx="1635963" cy="1578081"/>
          </a:xfrm>
        </p:grpSpPr>
        <p:pic>
          <p:nvPicPr>
            <p:cNvPr id="24585" name="Picture 3" descr="C:\Users\Marga\Pictures\NAVIDAD\13-GifsAnimadosDollz-MundoEmoti.gif">
              <a:extLst>
                <a:ext uri="{FF2B5EF4-FFF2-40B4-BE49-F238E27FC236}">
                  <a16:creationId xmlns:a16="http://schemas.microsoft.com/office/drawing/2014/main" xmlns="" id="{E700FFBD-4232-33CA-2B32-9070833E499B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4188" y="2205038"/>
              <a:ext cx="1554162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86" name="15 Rectángulo">
              <a:extLst>
                <a:ext uri="{FF2B5EF4-FFF2-40B4-BE49-F238E27FC236}">
                  <a16:creationId xmlns:a16="http://schemas.microsoft.com/office/drawing/2014/main" xmlns="" id="{D92CF781-AEEF-06E3-E0C6-165CB11D82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52387" y="3429218"/>
              <a:ext cx="1558327" cy="353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altLang="es-ES" sz="2000">
                  <a:solidFill>
                    <a:schemeClr val="bg1"/>
                  </a:solidFill>
                  <a:latin typeface="Script MT Bold" panose="03040602040607080904" pitchFamily="66" charset="0"/>
                </a:rPr>
                <a:t>Margarita</a:t>
              </a:r>
            </a:p>
          </p:txBody>
        </p:sp>
      </p:grpSp>
      <p:sp>
        <p:nvSpPr>
          <p:cNvPr id="14" name="13 Rectángulo">
            <a:extLst>
              <a:ext uri="{FF2B5EF4-FFF2-40B4-BE49-F238E27FC236}">
                <a16:creationId xmlns:a16="http://schemas.microsoft.com/office/drawing/2014/main" xmlns="" id="{2E3153A0-A2B3-275A-D4E4-9FFB202CA1EF}"/>
              </a:ext>
            </a:extLst>
          </p:cNvPr>
          <p:cNvSpPr/>
          <p:nvPr/>
        </p:nvSpPr>
        <p:spPr>
          <a:xfrm>
            <a:off x="0" y="1"/>
            <a:ext cx="12192000" cy="6789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0"/>
      <p:bldP spid="6" grpId="0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arga\Pictures\1\chiquita_cielo.jpg">
            <a:extLst>
              <a:ext uri="{FF2B5EF4-FFF2-40B4-BE49-F238E27FC236}">
                <a16:creationId xmlns:a16="http://schemas.microsoft.com/office/drawing/2014/main" xmlns="" id="{E64F5DC6-7BD9-71C6-4202-45830AB00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3 Tabla">
            <a:extLst>
              <a:ext uri="{FF2B5EF4-FFF2-40B4-BE49-F238E27FC236}">
                <a16:creationId xmlns:a16="http://schemas.microsoft.com/office/drawing/2014/main" xmlns="" id="{38B8B52F-3704-BF2F-9930-F0EFF17374E5}"/>
              </a:ext>
            </a:extLst>
          </p:cNvPr>
          <p:cNvGraphicFramePr>
            <a:graphicFrameLocks noGrp="1"/>
          </p:cNvGraphicFramePr>
          <p:nvPr/>
        </p:nvGraphicFramePr>
        <p:xfrm>
          <a:off x="1847851" y="0"/>
          <a:ext cx="3960813" cy="6726238"/>
        </p:xfrm>
        <a:graphic>
          <a:graphicData uri="http://schemas.openxmlformats.org/drawingml/2006/table">
            <a:tbl>
              <a:tblPr/>
              <a:tblGrid>
                <a:gridCol w="3960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726238">
                <a:tc>
                  <a:txBody>
                    <a:bodyPr/>
                    <a:lstStyle/>
                    <a:p>
                      <a:pPr>
                        <a:lnSpc>
                          <a:spcPts val="1920"/>
                        </a:lnSpc>
                        <a:spcAft>
                          <a:spcPts val="0"/>
                        </a:spcAft>
                      </a:pP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PAGARÉ CONDENA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Yo te quiero como a nadie he de querer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y tú sabes que jamás te olvidaré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que no va a ser nada fácil no tenerte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que es la mera mala suerte.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No hace falta que lo digas ya me voy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ni te gastes en decirme que pasó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que lo nuestro terminó,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que encontraste un nuevo amor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y será mejor que yo, cuidado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Yo pasaré mi vida juntando heridas, sufriendo tanto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yo pagaré condena, contando penas Dios sabe cuanto.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Yo lloraré en mis noches en un abrazo con los recuerdos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tú no me pidas nunca que a ti regrese porque no vuelvo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Yo te quiero como a nadie he de querer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y tú sabes que jamás te olvidaré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que no va a ser nada fácil no tenerte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  <a:t>que es la mera mala suerte. </a:t>
                      </a:r>
                      <a:br>
                        <a:rPr lang="es-ES" sz="1600" b="1" dirty="0">
                          <a:solidFill>
                            <a:schemeClr val="bg1"/>
                          </a:solidFill>
                          <a:latin typeface="Harrington" pitchFamily="82" charset="0"/>
                          <a:ea typeface="Times New Roman"/>
                          <a:cs typeface="Times New Roman"/>
                        </a:rPr>
                      </a:br>
                      <a:endParaRPr lang="es-ES" sz="1600" b="1" dirty="0">
                        <a:solidFill>
                          <a:schemeClr val="bg1"/>
                        </a:solidFill>
                        <a:latin typeface="Harrington" pitchFamily="82" charset="0"/>
                        <a:ea typeface="Calibri"/>
                        <a:cs typeface="Times New Roman"/>
                      </a:endParaRPr>
                    </a:p>
                  </a:txBody>
                  <a:tcPr marL="24021" marR="24021" marT="24018" marB="2401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5605" name="4 Rectángulo">
            <a:extLst>
              <a:ext uri="{FF2B5EF4-FFF2-40B4-BE49-F238E27FC236}">
                <a16:creationId xmlns:a16="http://schemas.microsoft.com/office/drawing/2014/main" xmlns="" id="{E7C52550-AD51-263B-89DD-FEBA4E694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4625" y="620713"/>
            <a:ext cx="3748088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No hace falta que lo digas ya me voy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ni te gastes en decirme que pasó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que lo nuestro terminó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que encontraste un nuevo amor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y será mejor que yo, cuidado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Yo pasaré mi vida juntando heridas, sufriendo tanto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yo pagaré condena contando penas Dios sabe cuanto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Yo lloraré en mis noches en un abrazo con los recuerdos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tú no me pidas nunca que a ti regrese porque no vuelvo.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Yo pasaré mi vida juntando heridas, sufriendo tanto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yo pagaré condena contando penas Dios sabe cuanto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Yo lloraré en mis noches en un abrazo con los recuerdos </a:t>
            </a:r>
            <a:b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</a:br>
            <a:r>
              <a:rPr lang="es-ES" altLang="es-ES" sz="1600" b="1">
                <a:solidFill>
                  <a:schemeClr val="bg1"/>
                </a:solidFill>
                <a:latin typeface="Harrington" panose="04040505050A02020702" pitchFamily="82" charset="0"/>
                <a:cs typeface="Times New Roman" panose="02020603050405020304" pitchFamily="18" charset="0"/>
              </a:rPr>
              <a:t>tú no me pidas nunca que a ti regrese porque no vuelvo</a:t>
            </a:r>
            <a:endParaRPr lang="es-ES" altLang="es-ES" sz="1600" b="1"/>
          </a:p>
        </p:txBody>
      </p:sp>
      <p:pic>
        <p:nvPicPr>
          <p:cNvPr id="6" name="Picture 6" descr="C:\Users\Marga\Pictures\Nombre\firma Rocio Durcal.jpg">
            <a:extLst>
              <a:ext uri="{FF2B5EF4-FFF2-40B4-BE49-F238E27FC236}">
                <a16:creationId xmlns:a16="http://schemas.microsoft.com/office/drawing/2014/main" xmlns="" id="{B5872B89-5711-93D2-7AC2-AD5DA3D97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667636" y="5715016"/>
            <a:ext cx="237626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>
            <a:extLst>
              <a:ext uri="{FF2B5EF4-FFF2-40B4-BE49-F238E27FC236}">
                <a16:creationId xmlns:a16="http://schemas.microsoft.com/office/drawing/2014/main" xmlns="" id="{BAFB040B-25C4-4AAF-C395-C8206AF6BEC1}"/>
              </a:ext>
            </a:extLst>
          </p:cNvPr>
          <p:cNvSpPr/>
          <p:nvPr/>
        </p:nvSpPr>
        <p:spPr>
          <a:xfrm>
            <a:off x="0" y="-27122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xmlns="" id="{833FEB3E-65E8-3B11-7EA7-AA5A3EB5F748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xmlns="" id="{3E936F03-6BA1-F54E-5FEC-3A70D6479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xmlns="" id="{C145C270-3444-5F83-06B4-22957A3F66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xmlns="" id="{9638D172-65A1-3BD0-C4CA-0430533433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xmlns="" id="{21252CC6-A0D9-F14D-3D97-BEEE6CDBD4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xmlns="" id="{79BE90A4-B431-5CBC-2CE6-074E0B9417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xmlns="" id="{3FBD2B12-3EA8-7690-F7F5-F5D8B4F18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xmlns="" id="{45709466-0A5E-5249-E3EE-68F4982E2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xmlns="" id="{3AAB2B34-2A5A-50F7-CB20-CF1468A80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xmlns="" id="{608DD334-D7CE-13BE-A75A-7564C5BCD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xmlns="" id="{8D0D7CA7-AAD6-3882-CAA0-A5F84F456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xmlns="" id="{9400DA79-47FB-D3A8-0107-63F488D98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xmlns="" id="{8151236C-D5BE-4F5A-E625-0AA15CDF9B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xmlns="" id="{97142CDB-CA9A-D379-BA93-832186546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2590565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924</TotalTime>
  <Words>318</Words>
  <Application>Microsoft Office PowerPoint</Application>
  <PresentationFormat>Personalizado</PresentationFormat>
  <Paragraphs>70</Paragraphs>
  <Slides>24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</dc:creator>
  <cp:lastModifiedBy>Usuario</cp:lastModifiedBy>
  <cp:revision>46</cp:revision>
  <dcterms:created xsi:type="dcterms:W3CDTF">2011-07-05T22:23:22Z</dcterms:created>
  <dcterms:modified xsi:type="dcterms:W3CDTF">2024-10-11T19:51:35Z</dcterms:modified>
</cp:coreProperties>
</file>