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8" r:id="rId4"/>
    <p:sldId id="277" r:id="rId5"/>
    <p:sldId id="276" r:id="rId6"/>
    <p:sldId id="275" r:id="rId7"/>
    <p:sldId id="274" r:id="rId8"/>
    <p:sldId id="273" r:id="rId9"/>
    <p:sldId id="281" r:id="rId10"/>
    <p:sldId id="280" r:id="rId11"/>
    <p:sldId id="279" r:id="rId12"/>
    <p:sldId id="272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71" r:id="rId21"/>
    <p:sldId id="270" r:id="rId22"/>
    <p:sldId id="269" r:id="rId23"/>
    <p:sldId id="268" r:id="rId24"/>
    <p:sldId id="267" r:id="rId25"/>
    <p:sldId id="282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iSEqPjAZieOkB3wQeEh+Q==" hashData="fjBIiNQsZ/+ONc5Y43VMhSCLWh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010AB-8D37-4899-9DD9-49E814AF7B4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4F311-DC8B-46AC-A3FA-8CCE1996FE37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FAA3F-5B4A-4AC8-8B6D-D0027D7A6A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CE8E6E-06FA-4E03-BF1C-3A7F137C55D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esktop\descargas\zzzzzzzzMARCOS\10-11-2013\304d127f0d_85252061_v1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6093296"/>
            <a:ext cx="2828925" cy="438150"/>
          </a:xfrm>
          <a:prstGeom prst="rect">
            <a:avLst/>
          </a:prstGeom>
          <a:noFill/>
        </p:spPr>
      </p:pic>
      <p:pic>
        <p:nvPicPr>
          <p:cNvPr id="20483" name="Picture 3" descr="C:\Users\Usuario\Desktop\descargas\ZNECESARIO PARA PPS\Glit__.substr($img_name,0,10)._[6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404664"/>
            <a:ext cx="3857625" cy="447675"/>
          </a:xfrm>
          <a:prstGeom prst="rect">
            <a:avLst/>
          </a:prstGeom>
          <a:noFill/>
        </p:spPr>
      </p:pic>
      <p:pic>
        <p:nvPicPr>
          <p:cNvPr id="20484" name="Picture 4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6021288"/>
            <a:ext cx="544190" cy="546251"/>
          </a:xfrm>
          <a:prstGeom prst="rect">
            <a:avLst/>
          </a:prstGeom>
          <a:noFill/>
        </p:spPr>
      </p:pic>
      <p:pic>
        <p:nvPicPr>
          <p:cNvPr id="20488" name="Picture 8" descr="http://www.smiliz.fr/glitters/img.php?f=BAMBINA&amp;t=50&amp;txt=NOSOTROS&amp;a=1&amp;chx=9c973fd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2924944"/>
            <a:ext cx="5472608" cy="108911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Luis Miguel - Segundo Romance - 09 - Nosotr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eVL3XlsREXAxlWpIaLSphytD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tion2-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o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GJW32hJb3o_B8EdmAedBfcwbo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Pw_jOys5J27WYXLB9YoJIZNfdY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ZygHkXS5Qpf7Wz2PdUkV1WF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vira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1nFk91nFEurqwTj8N6DZ4x7bF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2050" name="Picture 2" descr="C:\Users\Usuario\Desktop\descargas\zzzzzzzzMARCOS\marcosMUY DELGADOS ya\0_28031_e7c1f022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qNVHXMLQxIoRJ3f73_Jdsg8vwA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GMZWRbhNaY1fXasEEgTdZ9LMU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uario\Desktop\descargas\PORTUGUES\JPGE\alpha_divina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PNG HOMBRES 1\2d635bd284a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2217" y="0"/>
            <a:ext cx="2951783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334780"/>
            <a:ext cx="6804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002060"/>
                </a:solidFill>
                <a:latin typeface="Arial Black" pitchFamily="34" charset="0"/>
              </a:rPr>
              <a:t>Atiéndeme, </a:t>
            </a:r>
            <a:r>
              <a:rPr lang="es-ES" sz="1400" dirty="0" smtClean="0">
                <a:solidFill>
                  <a:srgbClr val="002060"/>
                </a:solidFill>
                <a:latin typeface="Arial Black" pitchFamily="34" charset="0"/>
              </a:rPr>
              <a:t>Quiero </a:t>
            </a:r>
            <a:r>
              <a:rPr lang="es-ES" sz="1400" dirty="0">
                <a:solidFill>
                  <a:srgbClr val="002060"/>
                </a:solidFill>
                <a:latin typeface="Arial Black" pitchFamily="34" charset="0"/>
              </a:rPr>
              <a:t>decirte algo, </a:t>
            </a:r>
            <a:r>
              <a:rPr lang="es-ES" sz="1400" dirty="0" smtClean="0">
                <a:solidFill>
                  <a:srgbClr val="002060"/>
                </a:solidFill>
                <a:latin typeface="Arial Black" pitchFamily="34" charset="0"/>
              </a:rPr>
              <a:t>Que </a:t>
            </a:r>
            <a:r>
              <a:rPr lang="es-ES" sz="1400" dirty="0">
                <a:solidFill>
                  <a:srgbClr val="002060"/>
                </a:solidFill>
                <a:latin typeface="Arial Black" pitchFamily="34" charset="0"/>
              </a:rPr>
              <a:t>quizá no esperes, </a:t>
            </a:r>
            <a:r>
              <a:rPr lang="es-ES" sz="1400" dirty="0" smtClean="0">
                <a:solidFill>
                  <a:srgbClr val="002060"/>
                </a:solidFill>
                <a:latin typeface="Arial Black" pitchFamily="34" charset="0"/>
              </a:rPr>
              <a:t> Doloroso </a:t>
            </a:r>
            <a:r>
              <a:rPr lang="es-ES" sz="1400" dirty="0">
                <a:solidFill>
                  <a:srgbClr val="002060"/>
                </a:solidFill>
                <a:latin typeface="Arial Black" pitchFamily="34" charset="0"/>
              </a:rPr>
              <a:t>tal vez. </a:t>
            </a:r>
          </a:p>
        </p:txBody>
      </p:sp>
    </p:spTree>
  </p:cSld>
  <p:clrMapOvr>
    <a:masterClrMapping/>
  </p:clrMapOvr>
  <p:transition advTm="20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descargas\ZZZZZZZZZZZZultimisimo\GIFS\45e3879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5301208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Escúchame,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Que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aunque me duela el alma,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Yo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necesito hablarte, </a:t>
            </a:r>
            <a:br>
              <a:rPr lang="es-ES" sz="16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Y así lo haré. </a:t>
            </a:r>
          </a:p>
        </p:txBody>
      </p:sp>
    </p:spTree>
  </p:cSld>
  <p:clrMapOvr>
    <a:masterClrMapping/>
  </p:clrMapOvr>
  <p:transition advTm="21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esktop\descargas\imagenes nuevas\Nueva carpeta\DsJWGpQsfe9NeLxI7tjwhF3V0k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43808" y="5445224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Nosotros, </a:t>
            </a: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Que </a:t>
            </a:r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fuimos tan sinceros, </a:t>
            </a: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Que </a:t>
            </a:r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desde que nos vimos, </a:t>
            </a: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Amándonos </a:t>
            </a:r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estamos. </a:t>
            </a:r>
          </a:p>
        </p:txBody>
      </p:sp>
    </p:spTree>
  </p:cSld>
  <p:clrMapOvr>
    <a:masterClrMapping/>
  </p:clrMapOvr>
  <p:transition advTm="1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esktop\descargas\JPEG\JPEG NUEVOS\1z4fhw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6093296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Nosotros,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Que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del amor hicimos,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Un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sol maravilloso,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Romance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tan divino. </a:t>
            </a:r>
          </a:p>
        </p:txBody>
      </p:sp>
      <p:pic>
        <p:nvPicPr>
          <p:cNvPr id="14338" name="Picture 2" descr="C:\Users\Usuario\Desktop\descargas\ESTRELLAS\linie1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2458810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esktop\descargas\ZZZZZZZZZZZZultimisimo\a3e22816f084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0960" cy="6336704"/>
          </a:xfrm>
          <a:prstGeom prst="rect">
            <a:avLst/>
          </a:prstGeom>
          <a:noFill/>
        </p:spPr>
      </p:pic>
      <p:pic>
        <p:nvPicPr>
          <p:cNvPr id="15363" name="Picture 3" descr="C:\Users\Usuario\Desktop\descargas\zzzzzzzzMARCOS\marcosMUY DELGADOS ya\f19a89cb71_9143945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5733256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Nosotros, que nos queremos tanto,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Debemos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separarnos,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No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me preguntes más. </a:t>
            </a:r>
          </a:p>
        </p:txBody>
      </p:sp>
      <p:pic>
        <p:nvPicPr>
          <p:cNvPr id="15365" name="Picture 5" descr="http://www.smiliz.fr/glitters/img.php?f=ABSENDER1&amp;t=30&amp;txt=%BFPorque%3F&amp;a=1&amp;chx=2f2ad3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996952"/>
            <a:ext cx="168592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esktop\descargas\buenas fotos 29-6-2013\7612106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560" cy="6858000"/>
          </a:xfrm>
          <a:prstGeom prst="rect">
            <a:avLst/>
          </a:prstGeom>
          <a:noFill/>
        </p:spPr>
      </p:pic>
      <p:pic>
        <p:nvPicPr>
          <p:cNvPr id="16386" name="Picture 2" descr="C:\Users\Usuario\Desktop\descarga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124744"/>
            <a:ext cx="1196612" cy="115178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9329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No es falta de cariño,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Te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quiero con el alma,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Te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juro que te adoro,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Y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en nombre de este amor,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Y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por tu bien, te digo adiós.</a:t>
            </a:r>
          </a:p>
        </p:txBody>
      </p:sp>
      <p:pic>
        <p:nvPicPr>
          <p:cNvPr id="1026" name="Picture 2" descr="C:\Users\Usuario\Desktop\descargas\zzzzzzzzMARCOS\marcosMUY DELGADOS ya\0_58ead_15d8fdb2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I_qvQMAPHd0HPCqcWqJGKUQL5Q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xrrC9voQX_ekcTRGktDrcHcZXU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PD73IzgYLPCP7kY9rHh9xfOWM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c06EdpMpba36uqKQYpan47v3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 descr="C:\Users\Usuario\Desktop\descargas\MUJERES Y HOMBRES JEPG\06a650b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949280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latin typeface="Arial Black" pitchFamily="34" charset="0"/>
              </a:rPr>
              <a:t>No es falta de cariño, </a:t>
            </a:r>
            <a:r>
              <a:rPr lang="es-ES" sz="1400" dirty="0" smtClean="0">
                <a:latin typeface="Arial Black" pitchFamily="34" charset="0"/>
              </a:rPr>
              <a:t>Te </a:t>
            </a:r>
            <a:r>
              <a:rPr lang="es-ES" sz="1400" dirty="0">
                <a:latin typeface="Arial Black" pitchFamily="34" charset="0"/>
              </a:rPr>
              <a:t>quiero con el alma, </a:t>
            </a:r>
            <a:r>
              <a:rPr lang="es-ES" sz="1400" dirty="0" smtClean="0">
                <a:latin typeface="Arial Black" pitchFamily="34" charset="0"/>
              </a:rPr>
              <a:t>Te </a:t>
            </a:r>
            <a:r>
              <a:rPr lang="es-ES" sz="1400" dirty="0">
                <a:latin typeface="Arial Black" pitchFamily="34" charset="0"/>
              </a:rPr>
              <a:t>juro que te adoro, </a:t>
            </a:r>
            <a:r>
              <a:rPr lang="es-ES" sz="1400" dirty="0" smtClean="0">
                <a:latin typeface="Arial Black" pitchFamily="34" charset="0"/>
              </a:rPr>
              <a:t>Y </a:t>
            </a:r>
            <a:r>
              <a:rPr lang="es-ES" sz="1400" dirty="0">
                <a:latin typeface="Arial Black" pitchFamily="34" charset="0"/>
              </a:rPr>
              <a:t>en nombre de este amor, </a:t>
            </a:r>
            <a:r>
              <a:rPr lang="es-ES" sz="1400" dirty="0" smtClean="0">
                <a:latin typeface="Arial Black" pitchFamily="34" charset="0"/>
              </a:rPr>
              <a:t>Y </a:t>
            </a:r>
            <a:r>
              <a:rPr lang="es-ES" sz="1400" dirty="0">
                <a:latin typeface="Arial Black" pitchFamily="34" charset="0"/>
              </a:rPr>
              <a:t>por tu bien, te digo adiós.</a:t>
            </a:r>
          </a:p>
        </p:txBody>
      </p:sp>
    </p:spTree>
  </p:cSld>
  <p:clrMapOvr>
    <a:masterClrMapping/>
  </p:clrMapOvr>
  <p:transition advTm="21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 descr="C:\Users\Usuario\Desktop\descargas\MUJERES Y HOMBRES JEPG\9f6360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134" y="548680"/>
            <a:ext cx="8375330" cy="5976663"/>
          </a:xfrm>
          <a:prstGeom prst="rect">
            <a:avLst/>
          </a:prstGeom>
          <a:noFill/>
        </p:spPr>
      </p:pic>
      <p:pic>
        <p:nvPicPr>
          <p:cNvPr id="37891" name="Picture 3" descr="C:\Users\Usuario\Desktop\descargas\zzzzzzzzMARCOS\marcosMUY DELGADOS ya\3ae2455d6c_91805785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139952" y="3573016"/>
            <a:ext cx="4176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No es falta de cariño,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Te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quiero con el alma,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Te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juro que te adoro,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Y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en nombre de este amor,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Y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por tu bien, te digo adiós</a:t>
            </a:r>
            <a:r>
              <a:rPr lang="es-ES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ransition advTm="40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216</Words>
  <Application>Microsoft Office PowerPoint</Application>
  <PresentationFormat>Presentación en pantalla (4:3)</PresentationFormat>
  <Paragraphs>23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2013-11-12T11:35:16Z</dcterms:created>
  <dcterms:modified xsi:type="dcterms:W3CDTF">2013-11-12T18:15:28Z</dcterms:modified>
</cp:coreProperties>
</file>