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81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0" r:id="rId27"/>
    <p:sldId id="279" r:id="rId28"/>
    <p:sldId id="282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UJhqVJpq2VRHkNVMfrEng" hashData="CnVdQfosIpcx5ZXiYgkSFkM8z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12" autoAdjust="0"/>
    <p:restoredTop sz="94660"/>
  </p:normalViewPr>
  <p:slideViewPr>
    <p:cSldViewPr>
      <p:cViewPr>
        <p:scale>
          <a:sx n="50" d="100"/>
          <a:sy n="50" d="100"/>
        </p:scale>
        <p:origin x="-1074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FE3B53-78E4-44F4-9977-AF20289303E4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7514B-8CB2-4AF9-B1D2-B273C4E2FF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D7514B-8CB2-4AF9-B1D2-B273C4E2FF98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BFE7D-D9B3-489D-970D-4882B4EF9D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9C799-782C-454D-BDF6-2F51438456DC}" type="datetimeFigureOut">
              <a:rPr lang="es-ES" smtClean="0"/>
              <a:pPr/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935A3-6347-4ACE-9C02-13DD2BD241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04F039-F020-4F26-B9D8-F9A8086A14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12" Type="http://schemas.openxmlformats.org/officeDocument/2006/relationships/image" Target="../media/image15.gif"/><Relationship Id="rId17" Type="http://schemas.openxmlformats.org/officeDocument/2006/relationships/image" Target="../media/image20.gif"/><Relationship Id="rId2" Type="http://schemas.openxmlformats.org/officeDocument/2006/relationships/audio" Target="../media/audio2.wav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image" Target="../media/image14.gif"/><Relationship Id="rId5" Type="http://schemas.openxmlformats.org/officeDocument/2006/relationships/image" Target="../media/image9.jpeg"/><Relationship Id="rId15" Type="http://schemas.openxmlformats.org/officeDocument/2006/relationships/image" Target="../media/image18.gif"/><Relationship Id="rId10" Type="http://schemas.openxmlformats.org/officeDocument/2006/relationships/image" Target="../media/image13.gif"/><Relationship Id="rId4" Type="http://schemas.openxmlformats.org/officeDocument/2006/relationships/audio" Target="../media/audio3.wav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5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ntina_by_adrico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  <p:pic>
        <p:nvPicPr>
          <p:cNvPr id="35842" name="Picture 2" descr="http://img-fotki.yandex.ru/get/5604/sockolovanatascha.67/0_5a989_2fd2945b_XL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-857288" y="1142984"/>
            <a:ext cx="7838017" cy="5348294"/>
          </a:xfrm>
          <a:prstGeom prst="rect">
            <a:avLst/>
          </a:prstGeom>
          <a:noFill/>
        </p:spPr>
      </p:pic>
      <p:pic>
        <p:nvPicPr>
          <p:cNvPr id="27677" name="Picture 29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6643702" y="428604"/>
            <a:ext cx="914400" cy="9239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7679" name="Picture 31" descr="Your generated text image"/>
          <p:cNvPicPr>
            <a:picLocks noChangeAspect="1" noChangeArrowheads="1" noCrop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6072198" y="1357298"/>
            <a:ext cx="2400300" cy="94297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7681" name="Picture 33" descr="Your generated text image"/>
          <p:cNvPicPr>
            <a:picLocks noChangeAspect="1" noChangeArrowheads="1" noCrop="1"/>
          </p:cNvPicPr>
          <p:nvPr/>
        </p:nvPicPr>
        <p:blipFill>
          <a:blip r:embed="rId7">
            <a:lum bright="-10000" contrast="10000"/>
          </a:blip>
          <a:srcRect/>
          <a:stretch>
            <a:fillRect/>
          </a:stretch>
        </p:blipFill>
        <p:spPr bwMode="auto">
          <a:xfrm>
            <a:off x="6072198" y="2571744"/>
            <a:ext cx="1295400" cy="9239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7683" name="Picture 35" descr="Your generated text image"/>
          <p:cNvPicPr>
            <a:picLocks noChangeAspect="1" noChangeArrowheads="1" noCrop="1"/>
          </p:cNvPicPr>
          <p:nvPr/>
        </p:nvPicPr>
        <p:blipFill>
          <a:blip r:embed="rId8">
            <a:lum bright="-10000" contrast="10000"/>
          </a:blip>
          <a:srcRect/>
          <a:stretch>
            <a:fillRect/>
          </a:stretch>
        </p:blipFill>
        <p:spPr bwMode="auto">
          <a:xfrm>
            <a:off x="7715272" y="2500306"/>
            <a:ext cx="914400" cy="9620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7685" name="Picture 37" descr="Your generated text image"/>
          <p:cNvPicPr>
            <a:picLocks noChangeAspect="1" noChangeArrowheads="1" noCrop="1"/>
          </p:cNvPicPr>
          <p:nvPr/>
        </p:nvPicPr>
        <p:blipFill>
          <a:blip r:embed="rId9">
            <a:lum bright="-10000" contrast="10000"/>
          </a:blip>
          <a:srcRect/>
          <a:stretch>
            <a:fillRect/>
          </a:stretch>
        </p:blipFill>
        <p:spPr bwMode="auto">
          <a:xfrm>
            <a:off x="5214942" y="3714752"/>
            <a:ext cx="3929058" cy="94297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35" name="34 CuadroTexto"/>
          <p:cNvSpPr txBox="1"/>
          <p:nvPr/>
        </p:nvSpPr>
        <p:spPr>
          <a:xfrm>
            <a:off x="3214678" y="6215082"/>
            <a:ext cx="2786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itchFamily="66" charset="0"/>
              </a:rPr>
              <a:t>Esta es una creación de </a:t>
            </a:r>
            <a:r>
              <a:rPr lang="es-E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itchFamily="66" charset="0"/>
              </a:rPr>
              <a:t>Pac-Jaz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3000">
    <p:sndAc>
      <p:stSnd>
        <p:snd r:embed="rId2" name="aplausos_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Imagen1.jpg">
            <a:hlinkClick r:id="" action="ppaction://hlinkshowjump?jump=nextslide">
              <a:snd r:embed="rId2" name="nacha_guevara_-_no_llores_por_mi_argentina(2).wav"/>
            </a:hlinkClick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0"/>
            <a:ext cx="4134442" cy="3286124"/>
          </a:xfrm>
          <a:prstGeom prst="rect">
            <a:avLst/>
          </a:prstGeom>
        </p:spPr>
      </p:pic>
      <p:pic>
        <p:nvPicPr>
          <p:cNvPr id="12" name="11 Imagen" descr="M-2007Headshot_1.jpg">
            <a:hlinkClick r:id="" action="ppaction://hlinkshowjump?jump=nextslide">
              <a:snd r:embed="rId4" name="madona_-_no_llores_por_mi_argentina_(spanish_version).wav"/>
            </a:hlinkClick>
          </p:cNvPr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85720" y="3429000"/>
            <a:ext cx="2679936" cy="3238504"/>
          </a:xfrm>
          <a:prstGeom prst="rect">
            <a:avLst/>
          </a:prstGeom>
        </p:spPr>
      </p:pic>
      <p:pic>
        <p:nvPicPr>
          <p:cNvPr id="13" name="12 Imagen" descr="main.jpg">
            <a:hlinkClick r:id="" action="ppaction://hlinkshowjump?jump=nextslide">
              <a:snd r:embed="rId6" name="no-llores-por-mi-argentina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0" y="0"/>
            <a:ext cx="4143372" cy="3286393"/>
          </a:xfrm>
          <a:prstGeom prst="rect">
            <a:avLst/>
          </a:prstGeom>
        </p:spPr>
      </p:pic>
      <p:pic>
        <p:nvPicPr>
          <p:cNvPr id="25602" name="Picture 2" descr="Your generated text imag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2857496"/>
            <a:ext cx="2676525" cy="42862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604" name="Picture 4" descr="Your generated text imag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15074" y="2786058"/>
            <a:ext cx="2181225" cy="50482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606" name="Picture 6" descr="Your generated text imag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8596" y="6215082"/>
            <a:ext cx="1409700" cy="4191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" name="Picture 2" descr="Your generated text image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15074" y="3357562"/>
            <a:ext cx="1733550" cy="6953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" name="Picture 4" descr="Your generated text image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162550" y="4071942"/>
            <a:ext cx="3981450" cy="6953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6" descr="Your generated text image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429388" y="4786322"/>
            <a:ext cx="1628775" cy="6858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608" name="Picture 8" descr="Your generated text image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500694" y="5500702"/>
            <a:ext cx="3409950" cy="69532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612" name="Picture 12" descr="Your generated text image"/>
          <p:cNvPicPr>
            <a:picLocks noChangeAspect="1" noChangeArrowheads="1" noCrop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3286116" y="6143644"/>
            <a:ext cx="2276475" cy="40957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614" name="Picture 14" descr="Your generated text image"/>
          <p:cNvPicPr>
            <a:picLocks noChangeAspect="1" noChangeArrowheads="1" noCrop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3143240" y="6357958"/>
            <a:ext cx="2581275" cy="3429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6" name="15 Imagen" descr="main.gif"/>
          <p:cNvPicPr>
            <a:picLocks noChangeAspect="1"/>
          </p:cNvPicPr>
          <p:nvPr/>
        </p:nvPicPr>
        <p:blipFill>
          <a:blip r:embed="rId17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5500702"/>
            <a:ext cx="1190625" cy="6667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Click="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ntina-city-buildings-skyscrapers-landscape-nature-hd-192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odofondosdelugaresdelmundo.com-argentina-2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2" y="0"/>
            <a:ext cx="9111868" cy="6858000"/>
          </a:xfrm>
          <a:prstGeom prst="rect">
            <a:avLst/>
          </a:prstGeom>
        </p:spPr>
      </p:pic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285720" y="5786454"/>
            <a:ext cx="285752" cy="21431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285720" y="6215082"/>
            <a:ext cx="285752" cy="214314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1472" y="5715016"/>
            <a:ext cx="21050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" action="ppaction://hlinkshowjump?jump=nextslide"/>
              </a:rPr>
              <a:t>A la siguiente diapositiva</a:t>
            </a:r>
            <a:endParaRPr lang="es-ES" sz="1100" dirty="0">
              <a:latin typeface="Broadway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34" y="6215082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_air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826746"/>
          </a:xfrm>
          <a:prstGeom prst="rect">
            <a:avLst/>
          </a:prstGeom>
        </p:spPr>
      </p:pic>
      <p:pic>
        <p:nvPicPr>
          <p:cNvPr id="5" name="4 Imagen" descr="10BuenosAires-201208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536531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357158" y="6215082"/>
            <a:ext cx="357190" cy="214314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100"/>
          </a:p>
        </p:txBody>
      </p:sp>
      <p:sp>
        <p:nvSpPr>
          <p:cNvPr id="10" name="9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s_malal_neuquen_argentina_pic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5" name="4 Imagen" descr="1024px-Buenos_Aires_-Argentina-_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357158" y="6215082"/>
            <a:ext cx="357190" cy="214314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100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g_n_entre_rg_os_argentina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80px-El_Sueño_de_la_esfe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Botón de acción: Comienzo">
            <a:hlinkClick r:id="rId4" action="ppaction://hlinksldjump" highlightClick="1"/>
          </p:cNvPr>
          <p:cNvSpPr/>
          <p:nvPr/>
        </p:nvSpPr>
        <p:spPr>
          <a:xfrm>
            <a:off x="500034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100"/>
          </a:p>
        </p:txBody>
      </p:sp>
      <p:sp>
        <p:nvSpPr>
          <p:cNvPr id="13" name="12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wntown_mendoza_mendoza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1280px-Escultura_Saturnalia_de_Ernesto_Biond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85720" y="6215082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100"/>
          </a:p>
        </p:txBody>
      </p:sp>
      <p:sp>
        <p:nvSpPr>
          <p:cNvPr id="9" name="8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lse_cordoba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5199_1280_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75888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100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ida_buenos_air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_577760_5329980_2269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uazu_falls_puerto_iguazu_mision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gentina_Buenos_Aires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357158" y="6143644"/>
            <a:ext cx="428628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uazu-Falls-Argentina-Braz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gentinaBuenosAiresMainStreet(PlazaDeLaRepablica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juy_argentina_pic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iblioteca_Nacional_de_la_República_Argentina,_Buenos_Aires,_Argentina-21Feb20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357158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juy_argentina_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e25-turismoBu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falda_cg_rdoba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enos_Aires_-_Retiro_-_Calle_Flori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pla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enos_Aires_-Argentina-_1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00034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jan_buenos_aires_province_basil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enosair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5" action="ppaction://hlinksldjump" highlightClick="1"/>
          </p:cNvPr>
          <p:cNvSpPr/>
          <p:nvPr/>
        </p:nvSpPr>
        <p:spPr>
          <a:xfrm>
            <a:off x="428596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5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in_Picture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enos-aires-03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8" y="-1"/>
            <a:ext cx="9154798" cy="6858001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minito_Buenos_Air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Daniel-Chavez-Moran-100-Yea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285752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d_nicolas_avellaneda_steel_bridge_across_riachuelo_river_near_camin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in Argentina - page 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072206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seo_de_Arte_de_Tigre_Parque_y_Río_Lujan_Buenos_Aires_Argenti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072206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_sarmiento__cg_rdoba_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rque_Tres_de_Febrero_Palermo_Buenos_Aires_Argentin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quilmes_buenos_aires_provi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6" name="5 Imagen" descr="Puente_de_la_mujer_Buenos_Aires_Argenti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onquista_santa_fe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cole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_isidro_buenos_aires_provi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odofondosdelugaresdelmundo.com-argentina-2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428596" y="6072206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illa_carlos_paz_or_carlos_paz_cg_rdoba_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1412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4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ango-en-buenos-aires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3108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214810" y="6072206"/>
            <a:ext cx="3249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itchFamily="66" charset="0"/>
              </a:rPr>
              <a:t>Francisco del Olmo -Jazmín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itchFamily="66" charset="0"/>
            </a:endParaRPr>
          </a:p>
        </p:txBody>
      </p:sp>
      <p:sp>
        <p:nvSpPr>
          <p:cNvPr id="9" name="8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357190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14348" y="6143644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latin typeface="Broadway" pitchFamily="82" charset="0"/>
                <a:hlinkClick r:id="rId3" action="ppaction://hlinksldjump"/>
              </a:rPr>
              <a:t>Volver  al  índice de canciones</a:t>
            </a:r>
            <a:endParaRPr lang="es-ES" sz="1100" dirty="0">
              <a:latin typeface="Broadway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 LLORES POR MI ARGENTINA- TRES VERSIONES ...UNA CANCION-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 LLORES POR MI ARGENTINA- TRES VERSIONES ...UNA CANCION-</Template>
  <TotalTime>0</TotalTime>
  <Words>176</Words>
  <Application>Microsoft Office PowerPoint</Application>
  <PresentationFormat>Presentación en pantalla (4:3)</PresentationFormat>
  <Paragraphs>43</Paragraphs>
  <Slides>27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NO LLORES POR MI ARGENTINA- TRES VERSIONES ...UNA CANCION-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2013-01-16T20:45:14Z</dcterms:created>
  <dcterms:modified xsi:type="dcterms:W3CDTF">2013-01-16T20:45:47Z</dcterms:modified>
</cp:coreProperties>
</file>