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65" r:id="rId6"/>
    <p:sldId id="266" r:id="rId7"/>
    <p:sldId id="267" r:id="rId8"/>
    <p:sldId id="264" r:id="rId9"/>
    <p:sldId id="275" r:id="rId10"/>
    <p:sldId id="274" r:id="rId11"/>
    <p:sldId id="272" r:id="rId12"/>
    <p:sldId id="271" r:id="rId13"/>
    <p:sldId id="270" r:id="rId14"/>
    <p:sldId id="269" r:id="rId15"/>
    <p:sldId id="263" r:id="rId16"/>
    <p:sldId id="262" r:id="rId17"/>
    <p:sldId id="261" r:id="rId18"/>
    <p:sldId id="260" r:id="rId19"/>
    <p:sldId id="259" r:id="rId20"/>
    <p:sldId id="282" r:id="rId21"/>
    <p:sldId id="281" r:id="rId22"/>
    <p:sldId id="280" r:id="rId23"/>
    <p:sldId id="283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w7jWMStCZ8Lu8ABh/gd2Q==" hashData="tEuAXvALdUR4WgHvGSJoEM3Izu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36842-CFE9-46D9-B8FA-E9DFC3DAA0C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09854-F362-40F2-A26B-100BE2CB9EFD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F4347-9B24-460D-9393-A186F48D65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BB48C3-A618-4B7A-8EB2-2DDA029A610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png"/><Relationship Id="rId7" Type="http://schemas.openxmlformats.org/officeDocument/2006/relationships/image" Target="../media/image19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gif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png"/><Relationship Id="rId7" Type="http://schemas.openxmlformats.org/officeDocument/2006/relationships/image" Target="../media/image19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10" Type="http://schemas.openxmlformats.org/officeDocument/2006/relationships/image" Target="../media/image47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3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zzzzzzzzMARCOS\MARCOS PNG NUEVOS ya\bbd0584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204864"/>
            <a:ext cx="2276475" cy="857251"/>
          </a:xfrm>
          <a:prstGeom prst="rect">
            <a:avLst/>
          </a:prstGeom>
          <a:noFill/>
        </p:spPr>
      </p:pic>
      <p:pic>
        <p:nvPicPr>
          <p:cNvPr id="1031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3573016"/>
            <a:ext cx="4286250" cy="704851"/>
          </a:xfrm>
          <a:prstGeom prst="rect">
            <a:avLst/>
          </a:prstGeom>
          <a:noFill/>
        </p:spPr>
      </p:pic>
      <p:pic>
        <p:nvPicPr>
          <p:cNvPr id="1032" name="Picture 8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509120"/>
            <a:ext cx="504056" cy="532436"/>
          </a:xfrm>
          <a:prstGeom prst="rect">
            <a:avLst/>
          </a:prstGeom>
          <a:noFill/>
        </p:spPr>
      </p:pic>
      <p:pic>
        <p:nvPicPr>
          <p:cNvPr id="1033" name="Picture 9" descr="C:\Users\Usuario\Desktop\descargas\ZNECESARIO PARA PPS\a8a1660ba5416e33929bcad7e14af92a06c3d3a6da39a3ee5e6b4b0d3255bfef95601890afd80709da39a3ee5e6b4b0d3255bfef95601890afd80709c6aba830b5925477792ce2131a8a63fd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836712"/>
            <a:ext cx="3705225" cy="647700"/>
          </a:xfrm>
          <a:prstGeom prst="rect">
            <a:avLst/>
          </a:prstGeom>
          <a:noFill/>
        </p:spPr>
      </p:pic>
      <p:pic>
        <p:nvPicPr>
          <p:cNvPr id="1035" name="Picture 11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5589240"/>
            <a:ext cx="2085975" cy="342901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  <p:sndAc>
      <p:stSnd>
        <p:snd r:embed="rId2" name="333 Nina Salero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MUJERES GIFS\57482d8b[1] - copi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62" name="Picture 1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309320"/>
            <a:ext cx="5791200" cy="381001"/>
          </a:xfrm>
          <a:prstGeom prst="rect">
            <a:avLst/>
          </a:prstGeom>
          <a:noFill/>
        </p:spPr>
      </p:pic>
      <p:pic>
        <p:nvPicPr>
          <p:cNvPr id="2064" name="Picture 1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733256"/>
            <a:ext cx="78771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esktop\descargas\MUJERES GIFS\4f15e913e20cf1701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esktop\descarga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48905" cy="6858000"/>
          </a:xfrm>
          <a:prstGeom prst="rect">
            <a:avLst/>
          </a:prstGeom>
          <a:noFill/>
        </p:spPr>
      </p:pic>
      <p:pic>
        <p:nvPicPr>
          <p:cNvPr id="3082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093296"/>
            <a:ext cx="6286500" cy="381001"/>
          </a:xfrm>
          <a:prstGeom prst="rect">
            <a:avLst/>
          </a:prstGeom>
          <a:noFill/>
        </p:spPr>
      </p:pic>
      <p:pic>
        <p:nvPicPr>
          <p:cNvPr id="3084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5733256"/>
            <a:ext cx="65627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esktop\descargas\PNG MUJERES 1\0_84dbb_ebe2fe61_L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5440" y="1"/>
            <a:ext cx="3878560" cy="6858000"/>
          </a:xfrm>
          <a:prstGeom prst="rect">
            <a:avLst/>
          </a:prstGeom>
          <a:noFill/>
        </p:spPr>
      </p:pic>
      <p:pic>
        <p:nvPicPr>
          <p:cNvPr id="18438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564904"/>
            <a:ext cx="5143500" cy="371475"/>
          </a:xfrm>
          <a:prstGeom prst="rect">
            <a:avLst/>
          </a:prstGeom>
          <a:noFill/>
        </p:spPr>
      </p:pic>
      <p:pic>
        <p:nvPicPr>
          <p:cNvPr id="18440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429000"/>
            <a:ext cx="4781550" cy="371475"/>
          </a:xfrm>
          <a:prstGeom prst="rect">
            <a:avLst/>
          </a:prstGeom>
          <a:noFill/>
        </p:spPr>
      </p:pic>
      <p:pic>
        <p:nvPicPr>
          <p:cNvPr id="18442" name="Picture 1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293096"/>
            <a:ext cx="2762250" cy="371475"/>
          </a:xfrm>
          <a:prstGeom prst="rect">
            <a:avLst/>
          </a:prstGeom>
          <a:noFill/>
        </p:spPr>
      </p:pic>
      <p:pic>
        <p:nvPicPr>
          <p:cNvPr id="18443" name="Picture 11" descr="C:\Users\Usuario\Desktop\descargas\MUJERES GIFS\robe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584576"/>
            <a:ext cx="1515616" cy="2273424"/>
          </a:xfrm>
          <a:prstGeom prst="rect">
            <a:avLst/>
          </a:prstGeom>
          <a:noFill/>
        </p:spPr>
      </p:pic>
      <p:pic>
        <p:nvPicPr>
          <p:cNvPr id="18444" name="Picture 12" descr="C:\Users\Usuario\Desktop\descargas\MUJERES GIFS\robe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0"/>
            <a:ext cx="1864734" cy="2407915"/>
          </a:xfrm>
          <a:prstGeom prst="rect">
            <a:avLst/>
          </a:prstGeom>
          <a:noFill/>
        </p:spPr>
      </p:pic>
      <p:pic>
        <p:nvPicPr>
          <p:cNvPr id="18445" name="Picture 13" descr="C:\Users\Usuario\Desktop\descargas\MUJERES GIFS\robe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4854" y="0"/>
            <a:ext cx="1667742" cy="2492896"/>
          </a:xfrm>
          <a:prstGeom prst="rect">
            <a:avLst/>
          </a:prstGeom>
          <a:noFill/>
        </p:spPr>
      </p:pic>
      <p:pic>
        <p:nvPicPr>
          <p:cNvPr id="18446" name="Picture 14" descr="C:\Users\Usuario\Desktop\descargas\MUJERES GIFS\robe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4509120"/>
            <a:ext cx="1531162" cy="234888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esktop\descargas\MUJERES GIFS\yeuxnoirs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3" name="Picture 5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309320"/>
            <a:ext cx="3381375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esktop\descargas\MUJERES GIFS\4f299a813636a0102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996952"/>
            <a:ext cx="3657600" cy="371475"/>
          </a:xfrm>
          <a:prstGeom prst="rect">
            <a:avLst/>
          </a:prstGeom>
          <a:noFill/>
        </p:spPr>
      </p:pic>
      <p:pic>
        <p:nvPicPr>
          <p:cNvPr id="16389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429000"/>
            <a:ext cx="3181350" cy="371475"/>
          </a:xfrm>
          <a:prstGeom prst="rect">
            <a:avLst/>
          </a:prstGeom>
          <a:noFill/>
        </p:spPr>
      </p:pic>
      <p:pic>
        <p:nvPicPr>
          <p:cNvPr id="16391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789040"/>
            <a:ext cx="4010025" cy="295275"/>
          </a:xfrm>
          <a:prstGeom prst="rect">
            <a:avLst/>
          </a:prstGeom>
          <a:noFill/>
        </p:spPr>
      </p:pic>
      <p:pic>
        <p:nvPicPr>
          <p:cNvPr id="16395" name="Picture 11" descr="C:\Users\Usuario\Desktop\descargas\14-4-2012\FLORES GIFS\85341_7ea3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1484784"/>
            <a:ext cx="1080120" cy="1554898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7227Premiermaibmai20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_article3738949_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_article4999044_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_article46382789_4fb333ee832a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_article46510771_4fc2da1f6dc1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_article46697851_4fd835b8cbbd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_article46761084_4fd787bdd6a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4e30a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d19ceb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4d558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7465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65267"/>
          </a:xfrm>
          <a:prstGeom prst="rect">
            <a:avLst/>
          </a:prstGeom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esktop\descargas\imagenes nuevas\Nueva carpeta\7PD73IzgYLPCP7kY9rHh9xfOWM4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10"/>
          </a:xfrm>
          <a:prstGeom prst="rect">
            <a:avLst/>
          </a:prstGeom>
          <a:noFill/>
        </p:spPr>
      </p:pic>
      <p:pic>
        <p:nvPicPr>
          <p:cNvPr id="24581" name="Picture 5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733256"/>
            <a:ext cx="6924675" cy="371475"/>
          </a:xfrm>
          <a:prstGeom prst="rect">
            <a:avLst/>
          </a:prstGeom>
          <a:noFill/>
        </p:spPr>
      </p:pic>
      <p:pic>
        <p:nvPicPr>
          <p:cNvPr id="24587" name="Picture 11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021288"/>
            <a:ext cx="6972300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esktop\descargas\imagenes nuevas\Nueva carpeta\GPw_jOys5J27WYXLB9YoJIZNfdY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805264"/>
            <a:ext cx="6924675" cy="381001"/>
          </a:xfrm>
          <a:prstGeom prst="rect">
            <a:avLst/>
          </a:prstGeom>
          <a:noFill/>
        </p:spPr>
      </p:pic>
      <p:pic>
        <p:nvPicPr>
          <p:cNvPr id="25605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165304"/>
            <a:ext cx="6924675" cy="381001"/>
          </a:xfrm>
          <a:prstGeom prst="rect">
            <a:avLst/>
          </a:prstGeom>
          <a:noFill/>
        </p:spPr>
      </p:pic>
      <p:pic>
        <p:nvPicPr>
          <p:cNvPr id="25606" name="Picture 6" descr="C:\Users\Usuario\Desktop\descargas\CORAZONES GUAPOS GRANDES ya\GIF\cbkw7tr05t4bg1356pt3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5373216"/>
            <a:ext cx="942975" cy="39052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PNG MUJERES 1\0_84dbb_ebe2fe61_L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5440" y="1"/>
            <a:ext cx="3878560" cy="6858000"/>
          </a:xfrm>
          <a:prstGeom prst="rect">
            <a:avLst/>
          </a:prstGeom>
          <a:noFill/>
        </p:spPr>
      </p:pic>
      <p:pic>
        <p:nvPicPr>
          <p:cNvPr id="3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564904"/>
            <a:ext cx="5143500" cy="371475"/>
          </a:xfrm>
          <a:prstGeom prst="rect">
            <a:avLst/>
          </a:prstGeom>
          <a:noFill/>
        </p:spPr>
      </p:pic>
      <p:pic>
        <p:nvPicPr>
          <p:cNvPr id="4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068960"/>
            <a:ext cx="4781550" cy="371475"/>
          </a:xfrm>
          <a:prstGeom prst="rect">
            <a:avLst/>
          </a:prstGeom>
          <a:noFill/>
        </p:spPr>
      </p:pic>
      <p:pic>
        <p:nvPicPr>
          <p:cNvPr id="5" name="Picture 1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3645024"/>
            <a:ext cx="2762250" cy="371475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MUJERES GIFS\robe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584576"/>
            <a:ext cx="1515616" cy="2273424"/>
          </a:xfrm>
          <a:prstGeom prst="rect">
            <a:avLst/>
          </a:prstGeom>
          <a:noFill/>
        </p:spPr>
      </p:pic>
      <p:pic>
        <p:nvPicPr>
          <p:cNvPr id="7" name="Picture 12" descr="C:\Users\Usuario\Desktop\descargas\MUJERES GIFS\robe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0"/>
            <a:ext cx="1864734" cy="2407915"/>
          </a:xfrm>
          <a:prstGeom prst="rect">
            <a:avLst/>
          </a:prstGeom>
          <a:noFill/>
        </p:spPr>
      </p:pic>
      <p:pic>
        <p:nvPicPr>
          <p:cNvPr id="8" name="Picture 13" descr="C:\Users\Usuario\Desktop\descargas\MUJERES GIFS\robe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4854" y="0"/>
            <a:ext cx="1667742" cy="2492896"/>
          </a:xfrm>
          <a:prstGeom prst="rect">
            <a:avLst/>
          </a:prstGeom>
          <a:noFill/>
        </p:spPr>
      </p:pic>
      <p:pic>
        <p:nvPicPr>
          <p:cNvPr id="9" name="Picture 14" descr="C:\Users\Usuario\Desktop\descargas\MUJERES GIFS\robe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4509120"/>
            <a:ext cx="1531162" cy="2348880"/>
          </a:xfrm>
          <a:prstGeom prst="rect">
            <a:avLst/>
          </a:prstGeom>
          <a:noFill/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600" y="4221088"/>
            <a:ext cx="3314700" cy="295275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MUJERES GIFS\4f299a813636a0102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996952"/>
            <a:ext cx="3657600" cy="371475"/>
          </a:xfrm>
          <a:prstGeom prst="rect">
            <a:avLst/>
          </a:prstGeom>
          <a:noFill/>
        </p:spPr>
      </p:pic>
      <p:pic>
        <p:nvPicPr>
          <p:cNvPr id="4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284984"/>
            <a:ext cx="3181350" cy="371475"/>
          </a:xfrm>
          <a:prstGeom prst="rect">
            <a:avLst/>
          </a:prstGeom>
          <a:noFill/>
        </p:spPr>
      </p:pic>
      <p:pic>
        <p:nvPicPr>
          <p:cNvPr id="5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645024"/>
            <a:ext cx="4010025" cy="295275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14-4-2012\FLORES GIFS\85341_7ea3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1484784"/>
            <a:ext cx="1080120" cy="1554898"/>
          </a:xfrm>
          <a:prstGeom prst="rect">
            <a:avLst/>
          </a:prstGeom>
          <a:noFill/>
        </p:spPr>
      </p:pic>
      <p:pic>
        <p:nvPicPr>
          <p:cNvPr id="7" name="Picture 5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4005064"/>
            <a:ext cx="3381375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5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40</Words>
  <Application>Microsoft Office PowerPoint</Application>
  <PresentationFormat>Presentación en pantalla (4:3)</PresentationFormat>
  <Paragraphs>15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2013-12-10T18:15:31Z</dcterms:created>
  <dcterms:modified xsi:type="dcterms:W3CDTF">2013-12-10T21:58:37Z</dcterms:modified>
</cp:coreProperties>
</file>