
<file path=[Content_Types].xml><?xml version="1.0" encoding="utf-8"?>
<Types xmlns="http://schemas.openxmlformats.org/package/2006/content-types"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8" r:id="rId3"/>
    <p:sldId id="256" r:id="rId4"/>
    <p:sldId id="257" r:id="rId5"/>
    <p:sldId id="261" r:id="rId6"/>
    <p:sldId id="259" r:id="rId7"/>
    <p:sldId id="260" r:id="rId8"/>
    <p:sldId id="262" r:id="rId9"/>
    <p:sldId id="263" r:id="rId10"/>
    <p:sldId id="264" r:id="rId11"/>
    <p:sldId id="265" r:id="rId12"/>
    <p:sldId id="267" r:id="rId13"/>
    <p:sldId id="268" r:id="rId14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z19jOc4lOA2RQDrTabQp0A==" hashData="llwS0q0A/LTRasHIBP9HPQHV2xY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3399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74" d="100"/>
          <a:sy n="74" d="100"/>
        </p:scale>
        <p:origin x="-1044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tableStyles" Target="tableStyle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presProps" Target="presProps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DF69FA-DF69-4465-A13D-A1598BE67369}" type="datetimeFigureOut">
              <a:rPr lang="es-ES" smtClean="0"/>
              <a:pPr/>
              <a:t>25/02/2013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03B532-10F8-47FB-812C-4E10F593012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DF69FA-DF69-4465-A13D-A1598BE67369}" type="datetimeFigureOut">
              <a:rPr lang="es-ES" smtClean="0"/>
              <a:pPr/>
              <a:t>25/02/2013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03B532-10F8-47FB-812C-4E10F593012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DF69FA-DF69-4465-A13D-A1598BE67369}" type="datetimeFigureOut">
              <a:rPr lang="es-ES" smtClean="0"/>
              <a:pPr/>
              <a:t>25/02/2013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03B532-10F8-47FB-812C-4E10F593012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DF69FA-DF69-4465-A13D-A1598BE67369}" type="datetimeFigureOut">
              <a:rPr lang="es-ES" smtClean="0"/>
              <a:pPr/>
              <a:t>25/02/2013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03B532-10F8-47FB-812C-4E10F593012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DF69FA-DF69-4465-A13D-A1598BE67369}" type="datetimeFigureOut">
              <a:rPr lang="es-ES" smtClean="0"/>
              <a:pPr/>
              <a:t>25/02/2013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03B532-10F8-47FB-812C-4E10F593012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DF69FA-DF69-4465-A13D-A1598BE67369}" type="datetimeFigureOut">
              <a:rPr lang="es-ES" smtClean="0"/>
              <a:pPr/>
              <a:t>25/02/2013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03B532-10F8-47FB-812C-4E10F593012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DF69FA-DF69-4465-A13D-A1598BE67369}" type="datetimeFigureOut">
              <a:rPr lang="es-ES" smtClean="0"/>
              <a:pPr/>
              <a:t>25/02/2013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03B532-10F8-47FB-812C-4E10F593012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DF69FA-DF69-4465-A13D-A1598BE67369}" type="datetimeFigureOut">
              <a:rPr lang="es-ES" smtClean="0"/>
              <a:pPr/>
              <a:t>25/02/2013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03B532-10F8-47FB-812C-4E10F593012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DF69FA-DF69-4465-A13D-A1598BE67369}" type="datetimeFigureOut">
              <a:rPr lang="es-ES" smtClean="0"/>
              <a:pPr/>
              <a:t>25/02/2013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03B532-10F8-47FB-812C-4E10F593012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DF69FA-DF69-4465-A13D-A1598BE67369}" type="datetimeFigureOut">
              <a:rPr lang="es-ES" smtClean="0"/>
              <a:pPr/>
              <a:t>25/02/2013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03B532-10F8-47FB-812C-4E10F593012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DF69FA-DF69-4465-A13D-A1598BE67369}" type="datetimeFigureOut">
              <a:rPr lang="es-ES" smtClean="0"/>
              <a:pPr/>
              <a:t>25/02/2013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03B532-10F8-47FB-812C-4E10F593012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AC57ABB-853A-4158-A6BE-8C0F28197C3C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BDF69FA-DF69-4465-A13D-A1598BE67369}" type="datetimeFigureOut">
              <a:rPr lang="es-ES" smtClean="0"/>
              <a:pPr/>
              <a:t>25/02/2013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E03B532-10F8-47FB-812C-4E10F593012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FC31CA25-3EE6-4478-B440-5935280F9A43}" type="slidenum">
              <a:rPr lang="es-ES_tradnl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‹Nº›</a:t>
            </a:fld>
            <a:endParaRPr lang="es-ES_tradnl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7" Type="http://schemas.openxmlformats.org/officeDocument/2006/relationships/image" Target="../media/image4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.png"/><Relationship Id="rId5" Type="http://schemas.openxmlformats.org/officeDocument/2006/relationships/slide" Target="slide2.xml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slide" Target="slide5.xml"/><Relationship Id="rId13" Type="http://schemas.openxmlformats.org/officeDocument/2006/relationships/audio" Target="../media/audio6.wav"/><Relationship Id="rId18" Type="http://schemas.openxmlformats.org/officeDocument/2006/relationships/slide" Target="slide7.xml"/><Relationship Id="rId3" Type="http://schemas.openxmlformats.org/officeDocument/2006/relationships/audio" Target="../media/audio2.wav"/><Relationship Id="rId7" Type="http://schemas.openxmlformats.org/officeDocument/2006/relationships/audio" Target="../media/audio3.wav"/><Relationship Id="rId12" Type="http://schemas.openxmlformats.org/officeDocument/2006/relationships/slide" Target="slide9.xml"/><Relationship Id="rId17" Type="http://schemas.openxmlformats.org/officeDocument/2006/relationships/audio" Target="../media/audio8.wav"/><Relationship Id="rId2" Type="http://schemas.openxmlformats.org/officeDocument/2006/relationships/slide" Target="slide3.xml"/><Relationship Id="rId16" Type="http://schemas.openxmlformats.org/officeDocument/2006/relationships/slide" Target="slide6.xml"/><Relationship Id="rId1" Type="http://schemas.openxmlformats.org/officeDocument/2006/relationships/slideLayout" Target="../slideLayouts/slideLayout1.xml"/><Relationship Id="rId6" Type="http://schemas.openxmlformats.org/officeDocument/2006/relationships/slide" Target="slide4.xml"/><Relationship Id="rId11" Type="http://schemas.openxmlformats.org/officeDocument/2006/relationships/audio" Target="../media/audio5.wav"/><Relationship Id="rId5" Type="http://schemas.openxmlformats.org/officeDocument/2006/relationships/image" Target="../media/image4.png"/><Relationship Id="rId15" Type="http://schemas.openxmlformats.org/officeDocument/2006/relationships/audio" Target="../media/audio7.wav"/><Relationship Id="rId10" Type="http://schemas.openxmlformats.org/officeDocument/2006/relationships/slide" Target="slide8.xml"/><Relationship Id="rId19" Type="http://schemas.openxmlformats.org/officeDocument/2006/relationships/audio" Target="../media/audio9.wav"/><Relationship Id="rId4" Type="http://schemas.openxmlformats.org/officeDocument/2006/relationships/image" Target="../media/image3.png"/><Relationship Id="rId9" Type="http://schemas.openxmlformats.org/officeDocument/2006/relationships/audio" Target="../media/audio4.wav"/><Relationship Id="rId14" Type="http://schemas.openxmlformats.org/officeDocument/2006/relationships/slide" Target="slide10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gif"/><Relationship Id="rId5" Type="http://schemas.openxmlformats.org/officeDocument/2006/relationships/slide" Target="slide11.xml"/><Relationship Id="rId4" Type="http://schemas.openxmlformats.org/officeDocument/2006/relationships/image" Target="../media/image6.gi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gif"/><Relationship Id="rId5" Type="http://schemas.openxmlformats.org/officeDocument/2006/relationships/slide" Target="slide11.xml"/><Relationship Id="rId4" Type="http://schemas.openxmlformats.org/officeDocument/2006/relationships/image" Target="../media/image6.gi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gif"/><Relationship Id="rId5" Type="http://schemas.openxmlformats.org/officeDocument/2006/relationships/slide" Target="slide11.xml"/><Relationship Id="rId4" Type="http://schemas.openxmlformats.org/officeDocument/2006/relationships/image" Target="../media/image6.gi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gif"/><Relationship Id="rId5" Type="http://schemas.openxmlformats.org/officeDocument/2006/relationships/slide" Target="slide11.xml"/><Relationship Id="rId4" Type="http://schemas.openxmlformats.org/officeDocument/2006/relationships/image" Target="../media/image6.gi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gif"/><Relationship Id="rId5" Type="http://schemas.openxmlformats.org/officeDocument/2006/relationships/slide" Target="slide11.xml"/><Relationship Id="rId4" Type="http://schemas.openxmlformats.org/officeDocument/2006/relationships/image" Target="../media/image6.gi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gif"/><Relationship Id="rId5" Type="http://schemas.openxmlformats.org/officeDocument/2006/relationships/slide" Target="slide11.xml"/><Relationship Id="rId4" Type="http://schemas.openxmlformats.org/officeDocument/2006/relationships/image" Target="../media/image6.gi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7" Type="http://schemas.openxmlformats.org/officeDocument/2006/relationships/image" Target="../media/image7.gif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Relationship Id="rId6" Type="http://schemas.openxmlformats.org/officeDocument/2006/relationships/slide" Target="slide11.xml"/><Relationship Id="rId5" Type="http://schemas.openxmlformats.org/officeDocument/2006/relationships/image" Target="../media/image6.gif"/><Relationship Id="rId4" Type="http://schemas.openxmlformats.org/officeDocument/2006/relationships/slide" Target="slide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gif"/><Relationship Id="rId5" Type="http://schemas.openxmlformats.org/officeDocument/2006/relationships/slide" Target="slide11.xml"/><Relationship Id="rId4" Type="http://schemas.openxmlformats.org/officeDocument/2006/relationships/image" Target="../media/image6.gif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7" Type="http://schemas.openxmlformats.org/officeDocument/2006/relationships/image" Target="../media/image18.gif"/><Relationship Id="rId2" Type="http://schemas.openxmlformats.org/officeDocument/2006/relationships/audio" Target="../media/audio10.wav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gif"/><Relationship Id="rId5" Type="http://schemas.openxmlformats.org/officeDocument/2006/relationships/slide" Target="slide12.xml"/><Relationship Id="rId4" Type="http://schemas.openxmlformats.org/officeDocument/2006/relationships/image" Target="../media/image17.gif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65.0" TargetMode="External"/><Relationship Id="rId13" Type="http://schemas.openxmlformats.org/officeDocument/2006/relationships/hyperlink" Target="http://www.mispps.com/index.php?board=70.0" TargetMode="External"/><Relationship Id="rId18" Type="http://schemas.openxmlformats.org/officeDocument/2006/relationships/hyperlink" Target="http://www.mispps.com/index.php?board=75.0" TargetMode="External"/><Relationship Id="rId3" Type="http://schemas.openxmlformats.org/officeDocument/2006/relationships/image" Target="../media/image19.png"/><Relationship Id="rId7" Type="http://schemas.openxmlformats.org/officeDocument/2006/relationships/image" Target="../media/image21.jpeg"/><Relationship Id="rId12" Type="http://schemas.openxmlformats.org/officeDocument/2006/relationships/hyperlink" Target="http://www.mispps.com/index.php?board=69.0" TargetMode="External"/><Relationship Id="rId17" Type="http://schemas.openxmlformats.org/officeDocument/2006/relationships/hyperlink" Target="http://www.mispps.com/index.php?board=74.0" TargetMode="External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://www.mispps.com/index.php?board=73.0" TargetMode="External"/><Relationship Id="rId20" Type="http://schemas.openxmlformats.org/officeDocument/2006/relationships/image" Target="../media/image22.png"/><Relationship Id="rId1" Type="http://schemas.openxmlformats.org/officeDocument/2006/relationships/audio" Target="../media/audio11.wav"/><Relationship Id="rId6" Type="http://schemas.openxmlformats.org/officeDocument/2006/relationships/hyperlink" Target="http://www.mispps.com/" TargetMode="External"/><Relationship Id="rId11" Type="http://schemas.openxmlformats.org/officeDocument/2006/relationships/hyperlink" Target="http://www.mispps.com/index.php?board=68.0" TargetMode="External"/><Relationship Id="rId5" Type="http://schemas.openxmlformats.org/officeDocument/2006/relationships/image" Target="../media/image20.png"/><Relationship Id="rId15" Type="http://schemas.openxmlformats.org/officeDocument/2006/relationships/hyperlink" Target="http://www.mispps.com/index.php?board=72.0" TargetMode="External"/><Relationship Id="rId10" Type="http://schemas.openxmlformats.org/officeDocument/2006/relationships/hyperlink" Target="http://www.mispps.com/index.php?board=67.0" TargetMode="External"/><Relationship Id="rId19" Type="http://schemas.openxmlformats.org/officeDocument/2006/relationships/hyperlink" Target="http://www.mispps.com/index.php?board=76.0" TargetMode="External"/><Relationship Id="rId4" Type="http://schemas.openxmlformats.org/officeDocument/2006/relationships/hyperlink" Target="http://www.mispps.com/lists/?p=subscribe&amp;id=2" TargetMode="External"/><Relationship Id="rId9" Type="http://schemas.openxmlformats.org/officeDocument/2006/relationships/hyperlink" Target="http://www.mispps.com/index.php?board=66.0" TargetMode="External"/><Relationship Id="rId14" Type="http://schemas.openxmlformats.org/officeDocument/2006/relationships/hyperlink" Target="http://www.mispps.com/index.php?board=71.0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ALEX\Desktop\para pps\carpeta paisajes\yes-its-here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1520" y="332656"/>
            <a:ext cx="8640960" cy="6318702"/>
          </a:xfrm>
          <a:prstGeom prst="rect">
            <a:avLst/>
          </a:prstGeom>
          <a:noFill/>
        </p:spPr>
      </p:pic>
      <p:sp>
        <p:nvSpPr>
          <p:cNvPr id="5" name="AutoShape 13"/>
          <p:cNvSpPr>
            <a:spLocks noChangeArrowheads="1"/>
          </p:cNvSpPr>
          <p:nvPr/>
        </p:nvSpPr>
        <p:spPr bwMode="auto">
          <a:xfrm>
            <a:off x="0" y="188640"/>
            <a:ext cx="8964613" cy="6525344"/>
          </a:xfrm>
          <a:prstGeom prst="bevel">
            <a:avLst>
              <a:gd name="adj" fmla="val 2130"/>
            </a:avLst>
          </a:prstGeom>
          <a:noFill/>
          <a:ln w="9525">
            <a:solidFill>
              <a:srgbClr val="FF0000"/>
            </a:solidFill>
            <a:miter lim="800000"/>
            <a:headEnd/>
            <a:tailEnd/>
          </a:ln>
          <a:effectLst>
            <a:outerShdw dist="107763" dir="18900000" algn="ctr" rotWithShape="0">
              <a:srgbClr val="FFFFFF"/>
            </a:outerShdw>
          </a:effectLst>
        </p:spPr>
        <p:txBody>
          <a:bodyPr wrap="none" anchor="ctr"/>
          <a:lstStyle/>
          <a:p>
            <a:pPr>
              <a:defRPr/>
            </a:pPr>
            <a:endParaRPr lang="es-ES" sz="3600"/>
          </a:p>
        </p:txBody>
      </p:sp>
      <p:pic>
        <p:nvPicPr>
          <p:cNvPr id="2054" name="Picture 6" descr="http://minnesota.publicradio.org/collections/special/columns/state-of-the-arts/content_images/NatKingCole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11560" y="1052736"/>
            <a:ext cx="4286250" cy="3095625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7" name="6 Rectángulo"/>
          <p:cNvSpPr/>
          <p:nvPr/>
        </p:nvSpPr>
        <p:spPr>
          <a:xfrm>
            <a:off x="577770" y="5373216"/>
            <a:ext cx="6664004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threePt" dir="t"/>
            </a:scene3d>
            <a:sp3d extrusionH="247650" contourW="25400">
              <a:bevelT w="57150" h="82550"/>
              <a:bevelB/>
              <a:extrusionClr>
                <a:srgbClr val="00B050"/>
              </a:extrusionClr>
              <a:contourClr>
                <a:srgbClr val="FFFF00"/>
              </a:contourClr>
            </a:sp3d>
          </a:bodyPr>
          <a:lstStyle/>
          <a:p>
            <a:pPr algn="ctr"/>
            <a:r>
              <a:rPr lang="es-ES" sz="5400" b="1" cap="none" spc="300" dirty="0" err="1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gradFill flip="none" rotWithShape="1">
                  <a:gsLst>
                    <a:gs pos="50000">
                      <a:srgbClr val="00B050">
                        <a:alpha val="65000"/>
                      </a:srgbClr>
                    </a:gs>
                    <a:gs pos="45000">
                      <a:srgbClr val="FF7A00"/>
                    </a:gs>
                    <a:gs pos="70000">
                      <a:srgbClr val="FF0300"/>
                    </a:gs>
                    <a:gs pos="100000">
                      <a:srgbClr val="4D0808"/>
                    </a:gs>
                  </a:gsLst>
                  <a:path path="circle">
                    <a:fillToRect l="100000" t="100000"/>
                  </a:path>
                  <a:tileRect r="-100000" b="-1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Algerian" pitchFamily="82" charset="0"/>
              </a:rPr>
              <a:t>Nat</a:t>
            </a:r>
            <a:r>
              <a:rPr lang="es-ES" sz="5400" b="1" cap="none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gradFill flip="none" rotWithShape="1">
                  <a:gsLst>
                    <a:gs pos="50000">
                      <a:srgbClr val="00B050">
                        <a:alpha val="65000"/>
                      </a:srgbClr>
                    </a:gs>
                    <a:gs pos="45000">
                      <a:srgbClr val="FF7A00"/>
                    </a:gs>
                    <a:gs pos="70000">
                      <a:srgbClr val="FF0300"/>
                    </a:gs>
                    <a:gs pos="100000">
                      <a:srgbClr val="4D0808"/>
                    </a:gs>
                  </a:gsLst>
                  <a:path path="circle">
                    <a:fillToRect l="100000" t="100000"/>
                  </a:path>
                  <a:tileRect r="-100000" b="-1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Algerian" pitchFamily="82" charset="0"/>
              </a:rPr>
              <a:t> “ </a:t>
            </a:r>
            <a:r>
              <a:rPr lang="es-ES" sz="5400" b="1" cap="none" spc="300" dirty="0" err="1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gradFill flip="none" rotWithShape="1">
                  <a:gsLst>
                    <a:gs pos="50000">
                      <a:srgbClr val="00B050">
                        <a:alpha val="65000"/>
                      </a:srgbClr>
                    </a:gs>
                    <a:gs pos="45000">
                      <a:srgbClr val="FF7A00"/>
                    </a:gs>
                    <a:gs pos="70000">
                      <a:srgbClr val="FF0300"/>
                    </a:gs>
                    <a:gs pos="100000">
                      <a:srgbClr val="4D0808"/>
                    </a:gs>
                  </a:gsLst>
                  <a:path path="circle">
                    <a:fillToRect l="100000" t="100000"/>
                  </a:path>
                  <a:tileRect r="-100000" b="-1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Algerian" pitchFamily="82" charset="0"/>
              </a:rPr>
              <a:t>king</a:t>
            </a:r>
            <a:r>
              <a:rPr lang="es-ES" sz="5400" b="1" cap="none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gradFill flip="none" rotWithShape="1">
                  <a:gsLst>
                    <a:gs pos="50000">
                      <a:srgbClr val="00B050">
                        <a:alpha val="65000"/>
                      </a:srgbClr>
                    </a:gs>
                    <a:gs pos="45000">
                      <a:srgbClr val="FF7A00"/>
                    </a:gs>
                    <a:gs pos="70000">
                      <a:srgbClr val="FF0300"/>
                    </a:gs>
                    <a:gs pos="100000">
                      <a:srgbClr val="4D0808"/>
                    </a:gs>
                  </a:gsLst>
                  <a:path path="circle">
                    <a:fillToRect l="100000" t="100000"/>
                  </a:path>
                  <a:tileRect r="-100000" b="-1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Algerian" pitchFamily="82" charset="0"/>
              </a:rPr>
              <a:t> ” Cole</a:t>
            </a:r>
            <a:endParaRPr lang="es-ES" sz="5400" b="1" cap="none" spc="300" dirty="0">
              <a:ln w="11430" cmpd="sng">
                <a:solidFill>
                  <a:schemeClr val="accent1">
                    <a:tint val="10000"/>
                  </a:schemeClr>
                </a:solidFill>
                <a:prstDash val="solid"/>
                <a:miter lim="800000"/>
              </a:ln>
              <a:gradFill flip="none" rotWithShape="1">
                <a:gsLst>
                  <a:gs pos="50000">
                    <a:srgbClr val="00B050">
                      <a:alpha val="65000"/>
                    </a:srgbClr>
                  </a:gs>
                  <a:gs pos="45000">
                    <a:srgbClr val="FF7A00"/>
                  </a:gs>
                  <a:gs pos="70000">
                    <a:srgbClr val="FF0300"/>
                  </a:gs>
                  <a:gs pos="100000">
                    <a:srgbClr val="4D0808"/>
                  </a:gs>
                </a:gsLst>
                <a:path path="circle">
                  <a:fillToRect l="100000" t="100000"/>
                </a:path>
                <a:tileRect r="-100000" b="-100000"/>
              </a:gradFill>
              <a:effectLst>
                <a:glow rad="45500">
                  <a:schemeClr val="accent1">
                    <a:satMod val="220000"/>
                    <a:alpha val="35000"/>
                  </a:schemeClr>
                </a:glow>
              </a:effectLst>
              <a:latin typeface="Algerian" pitchFamily="82" charset="0"/>
            </a:endParaRPr>
          </a:p>
        </p:txBody>
      </p:sp>
      <p:grpSp>
        <p:nvGrpSpPr>
          <p:cNvPr id="16" name="15 Grupo"/>
          <p:cNvGrpSpPr/>
          <p:nvPr/>
        </p:nvGrpSpPr>
        <p:grpSpPr>
          <a:xfrm>
            <a:off x="6876256" y="4293096"/>
            <a:ext cx="1944216" cy="2042689"/>
            <a:chOff x="6876256" y="4437112"/>
            <a:chExt cx="1944216" cy="2042689"/>
          </a:xfrm>
        </p:grpSpPr>
        <p:grpSp>
          <p:nvGrpSpPr>
            <p:cNvPr id="9" name="8 Grupo"/>
            <p:cNvGrpSpPr/>
            <p:nvPr/>
          </p:nvGrpSpPr>
          <p:grpSpPr>
            <a:xfrm>
              <a:off x="6876256" y="4437112"/>
              <a:ext cx="1944216" cy="2042689"/>
              <a:chOff x="323528" y="0"/>
              <a:chExt cx="2160588" cy="2151238"/>
            </a:xfrm>
          </p:grpSpPr>
          <p:pic>
            <p:nvPicPr>
              <p:cNvPr id="10" name="Picture 27" descr="Senza-titolo-1">
                <a:hlinkClick r:id="rId5" action="ppaction://hlinksldjump"/>
              </p:cNvPr>
              <p:cNvPicPr>
                <a:picLocks noChangeAspect="1" noChangeArrowheads="1"/>
              </p:cNvPicPr>
              <p:nvPr/>
            </p:nvPicPr>
            <p:blipFill>
              <a:blip r:embed="rId6" cstate="print"/>
              <a:srcRect/>
              <a:stretch>
                <a:fillRect/>
              </a:stretch>
            </p:blipFill>
            <p:spPr bwMode="auto">
              <a:xfrm>
                <a:off x="716362" y="644427"/>
                <a:ext cx="763237" cy="150681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11" name="Immagine 7" descr="nota2[1].gif"/>
              <p:cNvPicPr>
                <a:picLocks noChangeAspect="1"/>
              </p:cNvPicPr>
              <p:nvPr/>
            </p:nvPicPr>
            <p:blipFill>
              <a:blip r:embed="rId7" cstate="print"/>
              <a:srcRect/>
              <a:stretch>
                <a:fillRect/>
              </a:stretch>
            </p:blipFill>
            <p:spPr bwMode="auto">
              <a:xfrm>
                <a:off x="323528" y="0"/>
                <a:ext cx="2160588" cy="828675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</p:grpSp>
        <p:sp>
          <p:nvSpPr>
            <p:cNvPr id="13" name="12 CuadroTexto"/>
            <p:cNvSpPr txBox="1"/>
            <p:nvPr/>
          </p:nvSpPr>
          <p:spPr>
            <a:xfrm>
              <a:off x="7308304" y="6084004"/>
              <a:ext cx="576064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s-ES" b="1" dirty="0" smtClean="0">
                  <a:solidFill>
                    <a:srgbClr val="FF3399"/>
                  </a:solidFill>
                </a:rPr>
                <a:t>clic</a:t>
              </a:r>
              <a:endParaRPr lang="es-ES" b="1" dirty="0">
                <a:solidFill>
                  <a:srgbClr val="FF3399"/>
                </a:solidFill>
              </a:endParaRPr>
            </a:p>
          </p:txBody>
        </p:sp>
      </p:grpSp>
    </p:spTree>
  </p:cSld>
  <p:clrMapOvr>
    <a:masterClrMapping/>
  </p:clrMapOvr>
  <p:transition>
    <p:sndAc>
      <p:stSnd>
        <p:snd r:embed="rId2" name="capullito de aleli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20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 autoUpdateAnimBg="0"/>
      <p:bldP spid="7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6 Grupo"/>
          <p:cNvGrpSpPr/>
          <p:nvPr/>
        </p:nvGrpSpPr>
        <p:grpSpPr>
          <a:xfrm>
            <a:off x="467544" y="476672"/>
            <a:ext cx="1872208" cy="1512168"/>
            <a:chOff x="323528" y="0"/>
            <a:chExt cx="2160588" cy="1983483"/>
          </a:xfrm>
        </p:grpSpPr>
        <p:pic>
          <p:nvPicPr>
            <p:cNvPr id="5" name="Picture 27" descr="Senza-titolo-1">
              <a:hlinkClick r:id="rId2" action="ppaction://hlinksldjump" highlightClick="1">
                <a:snd r:embed="rId3" name="05-nat_king_cole-solamente_una_vez-www mp3-es com.wav"/>
              </a:hlinkClick>
            </p:cNvPr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755576" y="476672"/>
              <a:ext cx="763237" cy="150681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6" name="Immagine 7" descr="nota2[1].gif"/>
            <p:cNvPicPr>
              <a:picLocks noChangeAspect="1"/>
            </p:cNvPicPr>
            <p:nvPr/>
          </p:nvPicPr>
          <p:blipFill>
            <a:blip r:embed="rId5" cstate="print"/>
            <a:srcRect/>
            <a:stretch>
              <a:fillRect/>
            </a:stretch>
          </p:blipFill>
          <p:spPr bwMode="auto">
            <a:xfrm>
              <a:off x="323528" y="0"/>
              <a:ext cx="2160588" cy="8286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grpSp>
        <p:nvGrpSpPr>
          <p:cNvPr id="8" name="7 Grupo"/>
          <p:cNvGrpSpPr/>
          <p:nvPr/>
        </p:nvGrpSpPr>
        <p:grpSpPr>
          <a:xfrm>
            <a:off x="467544" y="2165597"/>
            <a:ext cx="1800200" cy="1623443"/>
            <a:chOff x="323528" y="0"/>
            <a:chExt cx="2160588" cy="1983483"/>
          </a:xfrm>
        </p:grpSpPr>
        <p:pic>
          <p:nvPicPr>
            <p:cNvPr id="9" name="Picture 27" descr="Senza-titolo-1">
              <a:hlinkClick r:id="rId6" action="ppaction://hlinksldjump" highlightClick="1">
                <a:snd r:embed="rId7" name="11-nat_king_cole-acercate_mas-www mp3-es com.wav"/>
              </a:hlinkClick>
            </p:cNvPr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755576" y="476672"/>
              <a:ext cx="763237" cy="150681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0" name="Immagine 7" descr="nota2[1].gif"/>
            <p:cNvPicPr>
              <a:picLocks noChangeAspect="1"/>
            </p:cNvPicPr>
            <p:nvPr/>
          </p:nvPicPr>
          <p:blipFill>
            <a:blip r:embed="rId5" cstate="print"/>
            <a:srcRect/>
            <a:stretch>
              <a:fillRect/>
            </a:stretch>
          </p:blipFill>
          <p:spPr bwMode="auto">
            <a:xfrm>
              <a:off x="323528" y="0"/>
              <a:ext cx="2160588" cy="8286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grpSp>
        <p:nvGrpSpPr>
          <p:cNvPr id="11" name="10 Grupo"/>
          <p:cNvGrpSpPr/>
          <p:nvPr/>
        </p:nvGrpSpPr>
        <p:grpSpPr>
          <a:xfrm>
            <a:off x="611560" y="4221088"/>
            <a:ext cx="1728192" cy="1623443"/>
            <a:chOff x="323528" y="0"/>
            <a:chExt cx="2160588" cy="1983483"/>
          </a:xfrm>
        </p:grpSpPr>
        <p:pic>
          <p:nvPicPr>
            <p:cNvPr id="12" name="Picture 27" descr="Senza-titolo-1">
              <a:hlinkClick r:id="rId8" action="ppaction://hlinksldjump" highlightClick="1">
                <a:snd r:embed="rId9" name="136-noche de ronda-nat king cole.wav"/>
              </a:hlinkClick>
            </p:cNvPr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755576" y="476672"/>
              <a:ext cx="763237" cy="150681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3" name="Immagine 7" descr="nota2[1].gif"/>
            <p:cNvPicPr>
              <a:picLocks noChangeAspect="1"/>
            </p:cNvPicPr>
            <p:nvPr/>
          </p:nvPicPr>
          <p:blipFill>
            <a:blip r:embed="rId5" cstate="print"/>
            <a:srcRect/>
            <a:stretch>
              <a:fillRect/>
            </a:stretch>
          </p:blipFill>
          <p:spPr bwMode="auto">
            <a:xfrm>
              <a:off x="323528" y="0"/>
              <a:ext cx="2160588" cy="8286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grpSp>
        <p:nvGrpSpPr>
          <p:cNvPr id="14" name="13 Grupo"/>
          <p:cNvGrpSpPr/>
          <p:nvPr/>
        </p:nvGrpSpPr>
        <p:grpSpPr>
          <a:xfrm>
            <a:off x="6804248" y="404664"/>
            <a:ext cx="1800200" cy="1584176"/>
            <a:chOff x="323528" y="0"/>
            <a:chExt cx="2160588" cy="1983483"/>
          </a:xfrm>
        </p:grpSpPr>
        <p:pic>
          <p:nvPicPr>
            <p:cNvPr id="15" name="Picture 27" descr="Senza-titolo-1">
              <a:hlinkClick r:id="rId10" action="ppaction://hlinksldjump" highlightClick="1">
                <a:snd r:embed="rId11" name="nat king cole - quizas, quizas, quizas.wav"/>
              </a:hlinkClick>
            </p:cNvPr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755576" y="476672"/>
              <a:ext cx="763237" cy="150681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6" name="Immagine 7" descr="nota2[1].gif"/>
            <p:cNvPicPr>
              <a:picLocks noChangeAspect="1"/>
            </p:cNvPicPr>
            <p:nvPr/>
          </p:nvPicPr>
          <p:blipFill>
            <a:blip r:embed="rId5" cstate="print"/>
            <a:srcRect/>
            <a:stretch>
              <a:fillRect/>
            </a:stretch>
          </p:blipFill>
          <p:spPr bwMode="auto">
            <a:xfrm>
              <a:off x="323528" y="0"/>
              <a:ext cx="2160588" cy="8286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grpSp>
        <p:nvGrpSpPr>
          <p:cNvPr id="17" name="16 Grupo"/>
          <p:cNvGrpSpPr/>
          <p:nvPr/>
        </p:nvGrpSpPr>
        <p:grpSpPr>
          <a:xfrm>
            <a:off x="6876256" y="2204864"/>
            <a:ext cx="1728192" cy="1695451"/>
            <a:chOff x="323528" y="0"/>
            <a:chExt cx="2160588" cy="1983483"/>
          </a:xfrm>
        </p:grpSpPr>
        <p:pic>
          <p:nvPicPr>
            <p:cNvPr id="18" name="Picture 27" descr="Senza-titolo-1">
              <a:hlinkClick r:id="rId12" action="ppaction://hlinksldjump" highlightClick="1">
                <a:snd r:embed="rId13" name="nat king cole aquellos ojos verdes.wav"/>
              </a:hlinkClick>
            </p:cNvPr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755576" y="476672"/>
              <a:ext cx="763237" cy="150681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9" name="Immagine 7" descr="nota2[1].gif"/>
            <p:cNvPicPr>
              <a:picLocks noChangeAspect="1"/>
            </p:cNvPicPr>
            <p:nvPr/>
          </p:nvPicPr>
          <p:blipFill>
            <a:blip r:embed="rId5" cstate="print"/>
            <a:srcRect/>
            <a:stretch>
              <a:fillRect/>
            </a:stretch>
          </p:blipFill>
          <p:spPr bwMode="auto">
            <a:xfrm>
              <a:off x="323528" y="0"/>
              <a:ext cx="2160588" cy="8286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grpSp>
        <p:nvGrpSpPr>
          <p:cNvPr id="20" name="19 Grupo"/>
          <p:cNvGrpSpPr/>
          <p:nvPr/>
        </p:nvGrpSpPr>
        <p:grpSpPr>
          <a:xfrm>
            <a:off x="6804248" y="4221088"/>
            <a:ext cx="1728192" cy="1695451"/>
            <a:chOff x="323528" y="0"/>
            <a:chExt cx="2160588" cy="1983483"/>
          </a:xfrm>
        </p:grpSpPr>
        <p:pic>
          <p:nvPicPr>
            <p:cNvPr id="21" name="Picture 27" descr="Senza-titolo-1">
              <a:hlinkClick r:id="rId14" action="ppaction://hlinksldjump" highlightClick="1">
                <a:snd r:embed="rId15" name="nadie me ama.wav"/>
              </a:hlinkClick>
            </p:cNvPr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755576" y="476672"/>
              <a:ext cx="763237" cy="150681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22" name="Immagine 7" descr="nota2[1].gif"/>
            <p:cNvPicPr>
              <a:picLocks noChangeAspect="1"/>
            </p:cNvPicPr>
            <p:nvPr/>
          </p:nvPicPr>
          <p:blipFill>
            <a:blip r:embed="rId5" cstate="print"/>
            <a:srcRect/>
            <a:stretch>
              <a:fillRect/>
            </a:stretch>
          </p:blipFill>
          <p:spPr bwMode="auto">
            <a:xfrm>
              <a:off x="323528" y="0"/>
              <a:ext cx="2160588" cy="8286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grpSp>
        <p:nvGrpSpPr>
          <p:cNvPr id="23" name="22 Grupo"/>
          <p:cNvGrpSpPr/>
          <p:nvPr/>
        </p:nvGrpSpPr>
        <p:grpSpPr>
          <a:xfrm>
            <a:off x="3851920" y="908720"/>
            <a:ext cx="1944216" cy="1623443"/>
            <a:chOff x="323528" y="0"/>
            <a:chExt cx="2160588" cy="1983483"/>
          </a:xfrm>
        </p:grpSpPr>
        <p:pic>
          <p:nvPicPr>
            <p:cNvPr id="24" name="Picture 27" descr="Senza-titolo-1">
              <a:hlinkClick r:id="rId16" action="ppaction://hlinksldjump" highlightClick="1">
                <a:snd r:embed="rId17" name="nat king cole - ansiedad.wav"/>
              </a:hlinkClick>
            </p:cNvPr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755576" y="476672"/>
              <a:ext cx="763237" cy="150681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25" name="Immagine 7" descr="nota2[1].gif"/>
            <p:cNvPicPr>
              <a:picLocks noChangeAspect="1"/>
            </p:cNvPicPr>
            <p:nvPr/>
          </p:nvPicPr>
          <p:blipFill>
            <a:blip r:embed="rId5" cstate="print"/>
            <a:srcRect/>
            <a:stretch>
              <a:fillRect/>
            </a:stretch>
          </p:blipFill>
          <p:spPr bwMode="auto">
            <a:xfrm>
              <a:off x="323528" y="0"/>
              <a:ext cx="2160588" cy="8286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grpSp>
        <p:nvGrpSpPr>
          <p:cNvPr id="26" name="25 Grupo"/>
          <p:cNvGrpSpPr/>
          <p:nvPr/>
        </p:nvGrpSpPr>
        <p:grpSpPr>
          <a:xfrm>
            <a:off x="3851920" y="3573016"/>
            <a:ext cx="2016224" cy="1767459"/>
            <a:chOff x="323528" y="0"/>
            <a:chExt cx="2160588" cy="1983483"/>
          </a:xfrm>
        </p:grpSpPr>
        <p:pic>
          <p:nvPicPr>
            <p:cNvPr id="27" name="Picture 27" descr="Senza-titolo-1">
              <a:hlinkClick r:id="rId18" action="ppaction://hlinksldjump" highlightClick="1">
                <a:snd r:embed="rId19" name="nat king cole - yo vendo unos ojos negros.wav"/>
              </a:hlinkClick>
            </p:cNvPr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755576" y="476672"/>
              <a:ext cx="763237" cy="150681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28" name="Immagine 7" descr="nota2[1].gif"/>
            <p:cNvPicPr>
              <a:picLocks noChangeAspect="1"/>
            </p:cNvPicPr>
            <p:nvPr/>
          </p:nvPicPr>
          <p:blipFill>
            <a:blip r:embed="rId5" cstate="print"/>
            <a:srcRect/>
            <a:stretch>
              <a:fillRect/>
            </a:stretch>
          </p:blipFill>
          <p:spPr bwMode="auto">
            <a:xfrm>
              <a:off x="323528" y="0"/>
              <a:ext cx="2160588" cy="8286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29" name="AutoShape 13"/>
          <p:cNvSpPr>
            <a:spLocks noChangeArrowheads="1"/>
          </p:cNvSpPr>
          <p:nvPr/>
        </p:nvSpPr>
        <p:spPr bwMode="auto">
          <a:xfrm>
            <a:off x="0" y="188640"/>
            <a:ext cx="8964613" cy="6525344"/>
          </a:xfrm>
          <a:prstGeom prst="bevel">
            <a:avLst>
              <a:gd name="adj" fmla="val 2130"/>
            </a:avLst>
          </a:prstGeom>
          <a:noFill/>
          <a:ln w="9525">
            <a:solidFill>
              <a:srgbClr val="FF0000"/>
            </a:solidFill>
            <a:miter lim="800000"/>
            <a:headEnd/>
            <a:tailEnd/>
          </a:ln>
          <a:effectLst>
            <a:outerShdw dist="107763" dir="18900000" algn="ctr" rotWithShape="0">
              <a:srgbClr val="FFFFFF"/>
            </a:outerShdw>
          </a:effectLst>
        </p:spPr>
        <p:txBody>
          <a:bodyPr wrap="none" anchor="ctr"/>
          <a:lstStyle/>
          <a:p>
            <a:pPr>
              <a:defRPr/>
            </a:pPr>
            <a:endParaRPr lang="es-ES" sz="3600"/>
          </a:p>
        </p:txBody>
      </p:sp>
      <p:sp>
        <p:nvSpPr>
          <p:cNvPr id="31" name="30 CuadroTexto"/>
          <p:cNvSpPr txBox="1"/>
          <p:nvPr/>
        </p:nvSpPr>
        <p:spPr>
          <a:xfrm>
            <a:off x="323528" y="1916832"/>
            <a:ext cx="21602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b="1" dirty="0" smtClean="0">
                <a:solidFill>
                  <a:srgbClr val="FFFF00"/>
                </a:solidFill>
              </a:rPr>
              <a:t>Solamente una vez</a:t>
            </a:r>
            <a:endParaRPr lang="es-ES" b="1" dirty="0">
              <a:solidFill>
                <a:srgbClr val="FFFF00"/>
              </a:solidFill>
            </a:endParaRPr>
          </a:p>
        </p:txBody>
      </p:sp>
      <p:sp>
        <p:nvSpPr>
          <p:cNvPr id="32" name="31 CuadroTexto"/>
          <p:cNvSpPr txBox="1"/>
          <p:nvPr/>
        </p:nvSpPr>
        <p:spPr>
          <a:xfrm>
            <a:off x="3635896" y="5877272"/>
            <a:ext cx="21602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b="1" dirty="0" smtClean="0">
                <a:solidFill>
                  <a:srgbClr val="FFFF00"/>
                </a:solidFill>
              </a:rPr>
              <a:t>Clic en las guitarras</a:t>
            </a:r>
            <a:endParaRPr lang="es-ES" b="1" dirty="0">
              <a:solidFill>
                <a:srgbClr val="FFFF00"/>
              </a:solidFill>
            </a:endParaRPr>
          </a:p>
        </p:txBody>
      </p:sp>
      <p:sp>
        <p:nvSpPr>
          <p:cNvPr id="33" name="32 CuadroTexto"/>
          <p:cNvSpPr txBox="1"/>
          <p:nvPr/>
        </p:nvSpPr>
        <p:spPr>
          <a:xfrm>
            <a:off x="467544" y="3861048"/>
            <a:ext cx="165618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b="1" dirty="0" smtClean="0">
                <a:solidFill>
                  <a:srgbClr val="FFFF00"/>
                </a:solidFill>
              </a:rPr>
              <a:t>Acércate  mas</a:t>
            </a:r>
            <a:endParaRPr lang="es-ES" b="1" dirty="0">
              <a:solidFill>
                <a:srgbClr val="FFFF00"/>
              </a:solidFill>
            </a:endParaRPr>
          </a:p>
        </p:txBody>
      </p:sp>
      <p:sp>
        <p:nvSpPr>
          <p:cNvPr id="34" name="33 CuadroTexto"/>
          <p:cNvSpPr txBox="1"/>
          <p:nvPr/>
        </p:nvSpPr>
        <p:spPr>
          <a:xfrm>
            <a:off x="539552" y="5877272"/>
            <a:ext cx="18002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b="1" dirty="0" smtClean="0">
                <a:solidFill>
                  <a:srgbClr val="FFFF00"/>
                </a:solidFill>
              </a:rPr>
              <a:t>Noche de ronda</a:t>
            </a:r>
            <a:endParaRPr lang="es-ES" b="1" dirty="0">
              <a:solidFill>
                <a:srgbClr val="FFFF00"/>
              </a:solidFill>
            </a:endParaRPr>
          </a:p>
        </p:txBody>
      </p:sp>
      <p:sp>
        <p:nvSpPr>
          <p:cNvPr id="35" name="34 CuadroTexto"/>
          <p:cNvSpPr txBox="1"/>
          <p:nvPr/>
        </p:nvSpPr>
        <p:spPr>
          <a:xfrm>
            <a:off x="4067944" y="2708920"/>
            <a:ext cx="12241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b="1" dirty="0" smtClean="0">
                <a:solidFill>
                  <a:srgbClr val="FFFF00"/>
                </a:solidFill>
              </a:rPr>
              <a:t>ANSIEDAD</a:t>
            </a:r>
            <a:endParaRPr lang="es-ES" b="1" dirty="0">
              <a:solidFill>
                <a:srgbClr val="FFFF00"/>
              </a:solidFill>
            </a:endParaRPr>
          </a:p>
        </p:txBody>
      </p:sp>
      <p:sp>
        <p:nvSpPr>
          <p:cNvPr id="36" name="35 CuadroTexto"/>
          <p:cNvSpPr txBox="1"/>
          <p:nvPr/>
        </p:nvSpPr>
        <p:spPr>
          <a:xfrm>
            <a:off x="3131840" y="5373216"/>
            <a:ext cx="345638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b="1" dirty="0" smtClean="0">
                <a:solidFill>
                  <a:srgbClr val="FFFF00"/>
                </a:solidFill>
              </a:rPr>
              <a:t>YO VENDO UNOS OJOS NEGROS</a:t>
            </a:r>
            <a:endParaRPr lang="es-ES" b="1" dirty="0">
              <a:solidFill>
                <a:srgbClr val="FFFF00"/>
              </a:solidFill>
            </a:endParaRPr>
          </a:p>
        </p:txBody>
      </p:sp>
      <p:sp>
        <p:nvSpPr>
          <p:cNvPr id="37" name="36 CuadroTexto"/>
          <p:cNvSpPr txBox="1"/>
          <p:nvPr/>
        </p:nvSpPr>
        <p:spPr>
          <a:xfrm>
            <a:off x="6588224" y="1916832"/>
            <a:ext cx="19442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b="1" dirty="0" smtClean="0">
                <a:solidFill>
                  <a:srgbClr val="FFFF00"/>
                </a:solidFill>
              </a:rPr>
              <a:t>QUIZAS,QUIZAS</a:t>
            </a:r>
            <a:endParaRPr lang="es-ES" b="1" dirty="0">
              <a:solidFill>
                <a:srgbClr val="FFFF00"/>
              </a:solidFill>
            </a:endParaRPr>
          </a:p>
        </p:txBody>
      </p:sp>
      <p:sp>
        <p:nvSpPr>
          <p:cNvPr id="38" name="37 CuadroTexto"/>
          <p:cNvSpPr txBox="1"/>
          <p:nvPr/>
        </p:nvSpPr>
        <p:spPr>
          <a:xfrm>
            <a:off x="6228184" y="3933056"/>
            <a:ext cx="21602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b="1" dirty="0" smtClean="0">
                <a:solidFill>
                  <a:srgbClr val="FFFF00"/>
                </a:solidFill>
              </a:rPr>
              <a:t>Aquellos ojos verdes</a:t>
            </a:r>
            <a:endParaRPr lang="es-ES" b="1" dirty="0">
              <a:solidFill>
                <a:srgbClr val="FFFF00"/>
              </a:solidFill>
            </a:endParaRPr>
          </a:p>
        </p:txBody>
      </p:sp>
      <p:sp>
        <p:nvSpPr>
          <p:cNvPr id="39" name="38 CuadroTexto"/>
          <p:cNvSpPr txBox="1"/>
          <p:nvPr/>
        </p:nvSpPr>
        <p:spPr>
          <a:xfrm>
            <a:off x="6804248" y="6021288"/>
            <a:ext cx="165618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b="1" dirty="0" smtClean="0">
                <a:solidFill>
                  <a:srgbClr val="FFFF00"/>
                </a:solidFill>
              </a:rPr>
              <a:t>Nadie me ama</a:t>
            </a:r>
            <a:endParaRPr lang="es-ES" b="1" dirty="0">
              <a:solidFill>
                <a:srgbClr val="FFFF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5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6000"/>
                            </p:stCondLst>
                            <p:childTnLst>
                              <p:par>
                                <p:cTn id="22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7000"/>
                            </p:stCondLst>
                            <p:childTnLst>
                              <p:par>
                                <p:cTn id="35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8000"/>
                            </p:stCondLst>
                            <p:childTnLst>
                              <p:par>
                                <p:cTn id="48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9000"/>
                            </p:stCondLst>
                            <p:childTnLst>
                              <p:par>
                                <p:cTn id="61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10000"/>
                            </p:stCondLst>
                            <p:childTnLst>
                              <p:par>
                                <p:cTn id="74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11000"/>
                            </p:stCondLst>
                            <p:childTnLst>
                              <p:par>
                                <p:cTn id="87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9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3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5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9" fill="hold">
                            <p:stCondLst>
                              <p:cond delay="12000"/>
                            </p:stCondLst>
                            <p:childTnLst>
                              <p:par>
                                <p:cTn id="100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2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6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8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13000"/>
                            </p:stCondLst>
                            <p:childTnLst>
                              <p:par>
                                <p:cTn id="1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5" dur="2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" grpId="0" animBg="1" autoUpdateAnimBg="0"/>
      <p:bldP spid="31" grpId="0"/>
      <p:bldP spid="32" grpId="0"/>
      <p:bldP spid="33" grpId="0"/>
      <p:bldP spid="34" grpId="0"/>
      <p:bldP spid="35" grpId="0"/>
      <p:bldP spid="36" grpId="0"/>
      <p:bldP spid="37" grpId="0"/>
      <p:bldP spid="38" grpId="0"/>
      <p:bldP spid="39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8" name="Picture 14" descr="C:\Users\ALEX\Desktop\para pps\fotos amor\luz-de-vela-orquidea-vara-kya-erotismo-3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9512" y="404663"/>
            <a:ext cx="8712967" cy="6048673"/>
          </a:xfrm>
          <a:prstGeom prst="rect">
            <a:avLst/>
          </a:prstGeom>
          <a:noFill/>
        </p:spPr>
      </p:pic>
      <p:sp>
        <p:nvSpPr>
          <p:cNvPr id="5" name="AutoShape 13"/>
          <p:cNvSpPr>
            <a:spLocks noChangeArrowheads="1"/>
          </p:cNvSpPr>
          <p:nvPr/>
        </p:nvSpPr>
        <p:spPr bwMode="auto">
          <a:xfrm>
            <a:off x="0" y="188640"/>
            <a:ext cx="8964613" cy="6525344"/>
          </a:xfrm>
          <a:prstGeom prst="bevel">
            <a:avLst>
              <a:gd name="adj" fmla="val 2130"/>
            </a:avLst>
          </a:prstGeom>
          <a:noFill/>
          <a:ln w="9525">
            <a:solidFill>
              <a:srgbClr val="FF0000"/>
            </a:solidFill>
            <a:miter lim="800000"/>
            <a:headEnd/>
            <a:tailEnd/>
          </a:ln>
          <a:effectLst>
            <a:outerShdw dist="107763" dir="18900000" algn="ctr" rotWithShape="0">
              <a:srgbClr val="FFFFFF"/>
            </a:outerShdw>
          </a:effectLst>
        </p:spPr>
        <p:txBody>
          <a:bodyPr wrap="none" anchor="ctr"/>
          <a:lstStyle/>
          <a:p>
            <a:pPr>
              <a:defRPr/>
            </a:pPr>
            <a:endParaRPr lang="es-ES" sz="3600"/>
          </a:p>
        </p:txBody>
      </p:sp>
      <p:pic>
        <p:nvPicPr>
          <p:cNvPr id="1030" name="Picture 6" descr="http://www.atvcorrecaminos.com/botones/boton%20inicio.gif">
            <a:hlinkClick r:id="rId3" action="ppaction://hlinksldjump" endSnd="1"/>
          </p:cNvPr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95536" y="5589240"/>
            <a:ext cx="1171575" cy="523875"/>
          </a:xfrm>
          <a:prstGeom prst="rect">
            <a:avLst/>
          </a:prstGeom>
          <a:noFill/>
        </p:spPr>
      </p:pic>
      <p:pic>
        <p:nvPicPr>
          <p:cNvPr id="1032" name="Picture 8" descr="http://www.conae.gob.mx/fenix/programas/apf/images/boton_salir.gif">
            <a:hlinkClick r:id="rId5" action="ppaction://hlinksldjump" endSnd="1"/>
          </p:cNvPr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7740352" y="6021288"/>
            <a:ext cx="733425" cy="257175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10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10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 autoUpdateAnimBg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3" name="Picture 1" descr="C:\Users\ALEX\Desktop\para pps\fotos amor\opicuo3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1520" y="279671"/>
            <a:ext cx="8640960" cy="6321741"/>
          </a:xfrm>
          <a:prstGeom prst="rect">
            <a:avLst/>
          </a:prstGeom>
          <a:noFill/>
        </p:spPr>
      </p:pic>
      <p:sp>
        <p:nvSpPr>
          <p:cNvPr id="5" name="AutoShape 13"/>
          <p:cNvSpPr>
            <a:spLocks noChangeArrowheads="1"/>
          </p:cNvSpPr>
          <p:nvPr/>
        </p:nvSpPr>
        <p:spPr bwMode="auto">
          <a:xfrm>
            <a:off x="0" y="188640"/>
            <a:ext cx="8964613" cy="6525344"/>
          </a:xfrm>
          <a:prstGeom prst="bevel">
            <a:avLst>
              <a:gd name="adj" fmla="val 2130"/>
            </a:avLst>
          </a:prstGeom>
          <a:noFill/>
          <a:ln w="9525">
            <a:solidFill>
              <a:srgbClr val="FF0000"/>
            </a:solidFill>
            <a:miter lim="800000"/>
            <a:headEnd/>
            <a:tailEnd/>
          </a:ln>
          <a:effectLst>
            <a:outerShdw dist="107763" dir="18900000" algn="ctr" rotWithShape="0">
              <a:srgbClr val="FFFFFF"/>
            </a:outerShdw>
          </a:effectLst>
        </p:spPr>
        <p:txBody>
          <a:bodyPr wrap="none" anchor="ctr"/>
          <a:lstStyle/>
          <a:p>
            <a:pPr>
              <a:defRPr/>
            </a:pPr>
            <a:endParaRPr lang="es-ES" sz="3600"/>
          </a:p>
        </p:txBody>
      </p:sp>
      <p:pic>
        <p:nvPicPr>
          <p:cNvPr id="4" name="Picture 6" descr="http://www.atvcorrecaminos.com/botones/boton%20inicio.gif">
            <a:hlinkClick r:id="rId3" action="ppaction://hlinksldjump" endSnd="1"/>
          </p:cNvPr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95536" y="5589240"/>
            <a:ext cx="1171575" cy="523875"/>
          </a:xfrm>
          <a:prstGeom prst="rect">
            <a:avLst/>
          </a:prstGeom>
          <a:noFill/>
        </p:spPr>
      </p:pic>
      <p:pic>
        <p:nvPicPr>
          <p:cNvPr id="7" name="Picture 8" descr="http://www.conae.gob.mx/fenix/programas/apf/images/boton_salir.gif">
            <a:hlinkClick r:id="rId5" action="ppaction://hlinksldjump" endSnd="1"/>
          </p:cNvPr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7740352" y="6021288"/>
            <a:ext cx="733425" cy="257175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 autoUpdateAnimBg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1" name="Picture 3" descr="C:\Users\ALEX\Desktop\gifs\pareja028.jpg"/>
          <p:cNvPicPr>
            <a:picLocks noChangeAspect="1" noChangeArrowheads="1"/>
          </p:cNvPicPr>
          <p:nvPr/>
        </p:nvPicPr>
        <p:blipFill>
          <a:blip r:embed="rId2" cstate="print"/>
          <a:srcRect r="29980"/>
          <a:stretch>
            <a:fillRect/>
          </a:stretch>
        </p:blipFill>
        <p:spPr bwMode="auto">
          <a:xfrm>
            <a:off x="0" y="404664"/>
            <a:ext cx="8894300" cy="6120680"/>
          </a:xfrm>
          <a:prstGeom prst="rect">
            <a:avLst/>
          </a:prstGeom>
          <a:noFill/>
        </p:spPr>
      </p:pic>
      <p:sp>
        <p:nvSpPr>
          <p:cNvPr id="5" name="AutoShape 13"/>
          <p:cNvSpPr>
            <a:spLocks noChangeArrowheads="1"/>
          </p:cNvSpPr>
          <p:nvPr/>
        </p:nvSpPr>
        <p:spPr bwMode="auto">
          <a:xfrm>
            <a:off x="0" y="188640"/>
            <a:ext cx="8964613" cy="6525344"/>
          </a:xfrm>
          <a:prstGeom prst="bevel">
            <a:avLst>
              <a:gd name="adj" fmla="val 2130"/>
            </a:avLst>
          </a:prstGeom>
          <a:noFill/>
          <a:ln w="9525">
            <a:solidFill>
              <a:srgbClr val="FF0000"/>
            </a:solidFill>
            <a:miter lim="800000"/>
            <a:headEnd/>
            <a:tailEnd/>
          </a:ln>
          <a:effectLst>
            <a:outerShdw dist="107763" dir="18900000" algn="ctr" rotWithShape="0">
              <a:srgbClr val="FFFFFF"/>
            </a:outerShdw>
          </a:effectLst>
        </p:spPr>
        <p:txBody>
          <a:bodyPr wrap="none" anchor="ctr"/>
          <a:lstStyle/>
          <a:p>
            <a:pPr>
              <a:defRPr/>
            </a:pPr>
            <a:endParaRPr lang="es-ES" sz="3600"/>
          </a:p>
        </p:txBody>
      </p:sp>
      <p:pic>
        <p:nvPicPr>
          <p:cNvPr id="6" name="Picture 6" descr="http://www.atvcorrecaminos.com/botones/boton%20inicio.gif">
            <a:hlinkClick r:id="rId3" action="ppaction://hlinksldjump" endSnd="1"/>
          </p:cNvPr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95536" y="5589240"/>
            <a:ext cx="1171575" cy="523875"/>
          </a:xfrm>
          <a:prstGeom prst="rect">
            <a:avLst/>
          </a:prstGeom>
          <a:noFill/>
        </p:spPr>
      </p:pic>
      <p:pic>
        <p:nvPicPr>
          <p:cNvPr id="8" name="Picture 8" descr="http://www.conae.gob.mx/fenix/programas/apf/images/boton_salir.gif">
            <a:hlinkClick r:id="rId5" action="ppaction://hlinksldjump" endSnd="1"/>
          </p:cNvPr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7740352" y="6021288"/>
            <a:ext cx="733425" cy="25717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23" presetClass="entr" presetSubtype="27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71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71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0"/>
                            </p:stCondLst>
                            <p:childTnLst>
                              <p:par>
                                <p:cTn id="1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 autoUpdateAnimBg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http://mojakreativnost9613.blog.hr/slike/xl/slikaca8xq2eq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1520" y="188639"/>
            <a:ext cx="8892480" cy="6418373"/>
          </a:xfrm>
          <a:prstGeom prst="rect">
            <a:avLst/>
          </a:prstGeom>
          <a:noFill/>
        </p:spPr>
      </p:pic>
      <p:sp>
        <p:nvSpPr>
          <p:cNvPr id="5" name="AutoShape 13"/>
          <p:cNvSpPr>
            <a:spLocks noChangeArrowheads="1"/>
          </p:cNvSpPr>
          <p:nvPr/>
        </p:nvSpPr>
        <p:spPr bwMode="auto">
          <a:xfrm>
            <a:off x="0" y="188640"/>
            <a:ext cx="8964613" cy="6525344"/>
          </a:xfrm>
          <a:prstGeom prst="bevel">
            <a:avLst>
              <a:gd name="adj" fmla="val 2130"/>
            </a:avLst>
          </a:prstGeom>
          <a:noFill/>
          <a:ln w="9525">
            <a:solidFill>
              <a:srgbClr val="FF0000"/>
            </a:solidFill>
            <a:miter lim="800000"/>
            <a:headEnd/>
            <a:tailEnd/>
          </a:ln>
          <a:effectLst>
            <a:outerShdw dist="107763" dir="18900000" algn="ctr" rotWithShape="0">
              <a:srgbClr val="FFFFFF"/>
            </a:outerShdw>
          </a:effectLst>
        </p:spPr>
        <p:txBody>
          <a:bodyPr wrap="none" anchor="ctr"/>
          <a:lstStyle/>
          <a:p>
            <a:pPr>
              <a:defRPr/>
            </a:pPr>
            <a:endParaRPr lang="es-ES" sz="3600"/>
          </a:p>
        </p:txBody>
      </p:sp>
      <p:pic>
        <p:nvPicPr>
          <p:cNvPr id="6" name="Picture 6" descr="http://www.atvcorrecaminos.com/botones/boton%20inicio.gif">
            <a:hlinkClick r:id="rId3" action="ppaction://hlinksldjump" endSnd="1"/>
          </p:cNvPr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95536" y="5589240"/>
            <a:ext cx="1171575" cy="523875"/>
          </a:xfrm>
          <a:prstGeom prst="rect">
            <a:avLst/>
          </a:prstGeom>
          <a:noFill/>
        </p:spPr>
      </p:pic>
      <p:pic>
        <p:nvPicPr>
          <p:cNvPr id="8" name="Picture 8" descr="http://www.conae.gob.mx/fenix/programas/apf/images/boton_salir.gif">
            <a:hlinkClick r:id="rId5" action="ppaction://hlinksldjump" endSnd="1"/>
          </p:cNvPr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7740352" y="6021288"/>
            <a:ext cx="733425" cy="257175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 autoUpdateAnimBg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http://maquillajedefantasia.com/wp-content/uploads/2012/10/maquillaje-de-ojos-oscuros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9512" y="188640"/>
            <a:ext cx="8784976" cy="6372494"/>
          </a:xfrm>
          <a:prstGeom prst="rect">
            <a:avLst/>
          </a:prstGeom>
          <a:noFill/>
        </p:spPr>
      </p:pic>
      <p:sp>
        <p:nvSpPr>
          <p:cNvPr id="5" name="AutoShape 13"/>
          <p:cNvSpPr>
            <a:spLocks noChangeArrowheads="1"/>
          </p:cNvSpPr>
          <p:nvPr/>
        </p:nvSpPr>
        <p:spPr bwMode="auto">
          <a:xfrm>
            <a:off x="0" y="188640"/>
            <a:ext cx="8964613" cy="6525344"/>
          </a:xfrm>
          <a:prstGeom prst="bevel">
            <a:avLst>
              <a:gd name="adj" fmla="val 2130"/>
            </a:avLst>
          </a:prstGeom>
          <a:noFill/>
          <a:ln w="9525">
            <a:solidFill>
              <a:srgbClr val="FF0000"/>
            </a:solidFill>
            <a:miter lim="800000"/>
            <a:headEnd/>
            <a:tailEnd/>
          </a:ln>
          <a:effectLst>
            <a:outerShdw dist="107763" dir="18900000" algn="ctr" rotWithShape="0">
              <a:srgbClr val="FFFFFF"/>
            </a:outerShdw>
          </a:effectLst>
        </p:spPr>
        <p:txBody>
          <a:bodyPr wrap="none" anchor="ctr"/>
          <a:lstStyle/>
          <a:p>
            <a:pPr>
              <a:defRPr/>
            </a:pPr>
            <a:endParaRPr lang="es-ES" sz="3600"/>
          </a:p>
        </p:txBody>
      </p:sp>
      <p:pic>
        <p:nvPicPr>
          <p:cNvPr id="4" name="Picture 6" descr="http://www.atvcorrecaminos.com/botones/boton%20inicio.gif">
            <a:hlinkClick r:id="rId3" action="ppaction://hlinksldjump" endSnd="1"/>
          </p:cNvPr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95536" y="5589240"/>
            <a:ext cx="1171575" cy="523875"/>
          </a:xfrm>
          <a:prstGeom prst="rect">
            <a:avLst/>
          </a:prstGeom>
          <a:noFill/>
        </p:spPr>
      </p:pic>
      <p:pic>
        <p:nvPicPr>
          <p:cNvPr id="7" name="Picture 8" descr="http://www.conae.gob.mx/fenix/programas/apf/images/boton_salir.gif">
            <a:hlinkClick r:id="rId5" action="ppaction://hlinksldjump" endSnd="1"/>
          </p:cNvPr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7740352" y="6021288"/>
            <a:ext cx="733425" cy="25717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1" dur="2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7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 autoUpdateAnimBg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3" name="Picture 1" descr="C:\Users\ALEX\Desktop\fotos amor\fotos amor - copia\100_BnHover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57277" y="299770"/>
            <a:ext cx="7531147" cy="6297582"/>
          </a:xfrm>
          <a:prstGeom prst="rect">
            <a:avLst/>
          </a:prstGeom>
          <a:noFill/>
        </p:spPr>
      </p:pic>
      <p:sp>
        <p:nvSpPr>
          <p:cNvPr id="5" name="AutoShape 13"/>
          <p:cNvSpPr>
            <a:spLocks noChangeArrowheads="1"/>
          </p:cNvSpPr>
          <p:nvPr/>
        </p:nvSpPr>
        <p:spPr bwMode="auto">
          <a:xfrm>
            <a:off x="0" y="188640"/>
            <a:ext cx="8964613" cy="6525344"/>
          </a:xfrm>
          <a:prstGeom prst="bevel">
            <a:avLst>
              <a:gd name="adj" fmla="val 2130"/>
            </a:avLst>
          </a:prstGeom>
          <a:noFill/>
          <a:ln w="9525">
            <a:solidFill>
              <a:srgbClr val="FF0000"/>
            </a:solidFill>
            <a:miter lim="800000"/>
            <a:headEnd/>
            <a:tailEnd/>
          </a:ln>
          <a:effectLst>
            <a:outerShdw dist="107763" dir="18900000" algn="ctr" rotWithShape="0">
              <a:srgbClr val="FFFFFF"/>
            </a:outerShdw>
          </a:effectLst>
        </p:spPr>
        <p:txBody>
          <a:bodyPr wrap="none" anchor="ctr"/>
          <a:lstStyle/>
          <a:p>
            <a:pPr>
              <a:defRPr/>
            </a:pPr>
            <a:endParaRPr lang="es-ES" sz="3600"/>
          </a:p>
        </p:txBody>
      </p:sp>
      <p:pic>
        <p:nvPicPr>
          <p:cNvPr id="4" name="Picture 6" descr="http://www.atvcorrecaminos.com/botones/boton%20inicio.gif">
            <a:hlinkClick r:id="rId3" action="ppaction://hlinksldjump" endSnd="1"/>
          </p:cNvPr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95536" y="5589240"/>
            <a:ext cx="1171575" cy="523875"/>
          </a:xfrm>
          <a:prstGeom prst="rect">
            <a:avLst/>
          </a:prstGeom>
          <a:noFill/>
        </p:spPr>
      </p:pic>
      <p:pic>
        <p:nvPicPr>
          <p:cNvPr id="7" name="Picture 8" descr="http://www.conae.gob.mx/fenix/programas/apf/images/boton_salir.gif">
            <a:hlinkClick r:id="rId5" action="ppaction://hlinksldjump" endSnd="1"/>
          </p:cNvPr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7740352" y="6021288"/>
            <a:ext cx="733425" cy="25717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 autoUpdateAnimBg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http://cdn.dipity.com/uploads/events/918a0be4943837fa5cf54b7ebc0e5417_1M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6039" y="260648"/>
            <a:ext cx="8806441" cy="6374758"/>
          </a:xfrm>
          <a:prstGeom prst="rect">
            <a:avLst/>
          </a:prstGeom>
          <a:noFill/>
        </p:spPr>
      </p:pic>
      <p:sp>
        <p:nvSpPr>
          <p:cNvPr id="5" name="AutoShape 13"/>
          <p:cNvSpPr>
            <a:spLocks noChangeArrowheads="1"/>
          </p:cNvSpPr>
          <p:nvPr/>
        </p:nvSpPr>
        <p:spPr bwMode="auto">
          <a:xfrm>
            <a:off x="0" y="188640"/>
            <a:ext cx="8964613" cy="6525344"/>
          </a:xfrm>
          <a:prstGeom prst="bevel">
            <a:avLst>
              <a:gd name="adj" fmla="val 2130"/>
            </a:avLst>
          </a:prstGeom>
          <a:noFill/>
          <a:ln w="9525">
            <a:solidFill>
              <a:srgbClr val="FF0000"/>
            </a:solidFill>
            <a:miter lim="800000"/>
            <a:headEnd/>
            <a:tailEnd/>
          </a:ln>
          <a:effectLst>
            <a:outerShdw dist="107763" dir="18900000" algn="ctr" rotWithShape="0">
              <a:srgbClr val="FFFFFF"/>
            </a:outerShdw>
          </a:effectLst>
        </p:spPr>
        <p:txBody>
          <a:bodyPr wrap="none" anchor="ctr"/>
          <a:lstStyle/>
          <a:p>
            <a:pPr>
              <a:defRPr/>
            </a:pPr>
            <a:endParaRPr lang="es-ES" sz="3600"/>
          </a:p>
        </p:txBody>
      </p:sp>
      <p:pic>
        <p:nvPicPr>
          <p:cNvPr id="2052" name="Picture 4" descr="http://mujerproactiva.com/wp-content/uploads/2012/02/maquillaje-de-ojos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flipH="1">
            <a:off x="251520" y="3371623"/>
            <a:ext cx="4608512" cy="3063854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6" name="Picture 6" descr="http://www.atvcorrecaminos.com/botones/boton%20inicio.gif">
            <a:hlinkClick r:id="rId4" action="ppaction://hlinksldjump" endSnd="1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95536" y="5589240"/>
            <a:ext cx="1171575" cy="523875"/>
          </a:xfrm>
          <a:prstGeom prst="rect">
            <a:avLst/>
          </a:prstGeom>
          <a:noFill/>
        </p:spPr>
      </p:pic>
      <p:pic>
        <p:nvPicPr>
          <p:cNvPr id="8" name="Picture 8" descr="http://www.conae.gob.mx/fenix/programas/apf/images/boton_salir.gif">
            <a:hlinkClick r:id="rId6" action="ppaction://hlinksldjump" endSnd="1"/>
          </p:cNvPr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7740352" y="6021288"/>
            <a:ext cx="733425" cy="25717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 autoUpdateAnimBg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C:\Users\ALEX\Desktop\nuevas fotos amor\379702_2803596173205_1357621669_33220693_8480443_n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9512" y="260648"/>
            <a:ext cx="8748465" cy="6300701"/>
          </a:xfrm>
          <a:prstGeom prst="rect">
            <a:avLst/>
          </a:prstGeom>
          <a:noFill/>
        </p:spPr>
      </p:pic>
      <p:sp>
        <p:nvSpPr>
          <p:cNvPr id="5" name="AutoShape 13"/>
          <p:cNvSpPr>
            <a:spLocks noChangeArrowheads="1"/>
          </p:cNvSpPr>
          <p:nvPr/>
        </p:nvSpPr>
        <p:spPr bwMode="auto">
          <a:xfrm>
            <a:off x="0" y="188640"/>
            <a:ext cx="8964613" cy="6525344"/>
          </a:xfrm>
          <a:prstGeom prst="bevel">
            <a:avLst>
              <a:gd name="adj" fmla="val 2130"/>
            </a:avLst>
          </a:prstGeom>
          <a:noFill/>
          <a:ln w="9525">
            <a:solidFill>
              <a:srgbClr val="FF0000"/>
            </a:solidFill>
            <a:miter lim="800000"/>
            <a:headEnd/>
            <a:tailEnd/>
          </a:ln>
          <a:effectLst>
            <a:outerShdw dist="107763" dir="18900000" algn="ctr" rotWithShape="0">
              <a:srgbClr val="FFFFFF"/>
            </a:outerShdw>
          </a:effectLst>
        </p:spPr>
        <p:txBody>
          <a:bodyPr wrap="none" anchor="ctr"/>
          <a:lstStyle/>
          <a:p>
            <a:pPr>
              <a:defRPr/>
            </a:pPr>
            <a:endParaRPr lang="es-ES" sz="3600"/>
          </a:p>
        </p:txBody>
      </p:sp>
      <p:pic>
        <p:nvPicPr>
          <p:cNvPr id="6" name="Picture 6" descr="http://www.atvcorrecaminos.com/botones/boton%20inicio.gif">
            <a:hlinkClick r:id="rId3" action="ppaction://hlinksldjump" endSnd="1"/>
          </p:cNvPr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95536" y="5589240"/>
            <a:ext cx="1171575" cy="523875"/>
          </a:xfrm>
          <a:prstGeom prst="rect">
            <a:avLst/>
          </a:prstGeom>
          <a:noFill/>
        </p:spPr>
      </p:pic>
      <p:pic>
        <p:nvPicPr>
          <p:cNvPr id="8" name="Picture 8" descr="http://www.conae.gob.mx/fenix/programas/apf/images/boton_salir.gif">
            <a:hlinkClick r:id="rId5" action="ppaction://hlinksldjump" endSnd="1"/>
          </p:cNvPr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7740352" y="6021288"/>
            <a:ext cx="733425" cy="257175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wheel spokes="8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 autoUpdateAnimBg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AutoShape 13"/>
          <p:cNvSpPr>
            <a:spLocks noChangeArrowheads="1"/>
          </p:cNvSpPr>
          <p:nvPr/>
        </p:nvSpPr>
        <p:spPr bwMode="auto">
          <a:xfrm>
            <a:off x="0" y="188640"/>
            <a:ext cx="8964613" cy="6525344"/>
          </a:xfrm>
          <a:prstGeom prst="bevel">
            <a:avLst>
              <a:gd name="adj" fmla="val 2130"/>
            </a:avLst>
          </a:prstGeom>
          <a:noFill/>
          <a:ln w="9525">
            <a:solidFill>
              <a:srgbClr val="FF0000"/>
            </a:solidFill>
            <a:miter lim="800000"/>
            <a:headEnd/>
            <a:tailEnd/>
          </a:ln>
          <a:effectLst>
            <a:outerShdw dist="107763" dir="18900000" algn="ctr" rotWithShape="0">
              <a:srgbClr val="FFFFFF"/>
            </a:outerShdw>
          </a:effectLst>
        </p:spPr>
        <p:txBody>
          <a:bodyPr wrap="none" anchor="ctr"/>
          <a:lstStyle/>
          <a:p>
            <a:pPr>
              <a:defRPr/>
            </a:pPr>
            <a:endParaRPr lang="es-ES" sz="3600"/>
          </a:p>
        </p:txBody>
      </p:sp>
      <p:pic>
        <p:nvPicPr>
          <p:cNvPr id="7" name="Picture 2" descr="http://www.revistaimprescindibles.com/wp-content/uploads/2012/03/5.nat_king_cole-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7544" y="692696"/>
            <a:ext cx="4032448" cy="3888432"/>
          </a:xfrm>
          <a:prstGeom prst="rect">
            <a:avLst/>
          </a:prstGeom>
          <a:noFill/>
        </p:spPr>
      </p:pic>
      <p:sp>
        <p:nvSpPr>
          <p:cNvPr id="9" name="8 Rectángulo"/>
          <p:cNvSpPr/>
          <p:nvPr/>
        </p:nvSpPr>
        <p:spPr>
          <a:xfrm>
            <a:off x="467544" y="692696"/>
            <a:ext cx="4032448" cy="3888432"/>
          </a:xfrm>
          <a:prstGeom prst="rect">
            <a:avLst/>
          </a:prstGeom>
          <a:noFill/>
          <a:ln w="762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grpSp>
        <p:nvGrpSpPr>
          <p:cNvPr id="11" name="10 Grupo"/>
          <p:cNvGrpSpPr/>
          <p:nvPr/>
        </p:nvGrpSpPr>
        <p:grpSpPr>
          <a:xfrm>
            <a:off x="4644008" y="476672"/>
            <a:ext cx="3976598" cy="5143897"/>
            <a:chOff x="4644008" y="661367"/>
            <a:chExt cx="3976598" cy="5143897"/>
          </a:xfrm>
        </p:grpSpPr>
        <p:pic>
          <p:nvPicPr>
            <p:cNvPr id="24580" name="Picture 4" descr="http://2.bp.blogspot.com/-Xt2p3cnHT28/T-gfFJywb7I/AAAAAAAAA74/CKP1tstxRAA/s1600/parche10.gif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4644008" y="661367"/>
              <a:ext cx="3976598" cy="5143897"/>
            </a:xfrm>
            <a:prstGeom prst="rect">
              <a:avLst/>
            </a:prstGeom>
            <a:noFill/>
          </p:spPr>
        </p:pic>
        <p:sp>
          <p:nvSpPr>
            <p:cNvPr id="10" name="9 CuadroTexto"/>
            <p:cNvSpPr txBox="1"/>
            <p:nvPr/>
          </p:nvSpPr>
          <p:spPr>
            <a:xfrm>
              <a:off x="5292080" y="1484784"/>
              <a:ext cx="2736304" cy="34163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s-ES" b="1" dirty="0" smtClean="0">
                  <a:solidFill>
                    <a:srgbClr val="0070C0"/>
                  </a:solidFill>
                </a:rPr>
                <a:t>NATHANIEL Adams Coles mas conocido por</a:t>
              </a:r>
            </a:p>
            <a:p>
              <a:r>
                <a:rPr lang="es-ES" b="1" dirty="0" smtClean="0">
                  <a:solidFill>
                    <a:srgbClr val="0070C0"/>
                  </a:solidFill>
                </a:rPr>
                <a:t>NAT  “ KING “ COLE</a:t>
              </a:r>
            </a:p>
            <a:p>
              <a:r>
                <a:rPr lang="es-ES" b="1" dirty="0" smtClean="0">
                  <a:solidFill>
                    <a:srgbClr val="0070C0"/>
                  </a:solidFill>
                </a:rPr>
                <a:t>Nació en  (Montgomery, el 17 de marzo de 1919 y falleció en Santa Mónica el 15 de febrero de 1965 </a:t>
              </a:r>
            </a:p>
            <a:p>
              <a:r>
                <a:rPr lang="es-ES" b="1" dirty="0" smtClean="0">
                  <a:solidFill>
                    <a:srgbClr val="0070C0"/>
                  </a:solidFill>
                </a:rPr>
                <a:t>Fue pianista y cantante Estadounidense de jazz y pop.</a:t>
              </a:r>
            </a:p>
            <a:p>
              <a:r>
                <a:rPr lang="es-ES" b="1" dirty="0" smtClean="0">
                  <a:solidFill>
                    <a:srgbClr val="0070C0"/>
                  </a:solidFill>
                </a:rPr>
                <a:t>Periodo de actividad</a:t>
              </a:r>
            </a:p>
            <a:p>
              <a:r>
                <a:rPr lang="es-ES" b="1" dirty="0" smtClean="0">
                  <a:solidFill>
                    <a:srgbClr val="0070C0"/>
                  </a:solidFill>
                </a:rPr>
                <a:t>1935-1965</a:t>
              </a:r>
              <a:endParaRPr lang="es-ES" b="1" dirty="0">
                <a:solidFill>
                  <a:srgbClr val="0070C0"/>
                </a:solidFill>
              </a:endParaRPr>
            </a:p>
          </p:txBody>
        </p:sp>
      </p:grpSp>
      <p:pic>
        <p:nvPicPr>
          <p:cNvPr id="12" name="Picture 8" descr="http://www.conae.gob.mx/fenix/programas/apf/images/boton_salir.gif">
            <a:hlinkClick r:id="rId5" action="ppaction://hlinksldjump" endSnd="1"/>
          </p:cNvPr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7740352" y="6021288"/>
            <a:ext cx="733425" cy="257175"/>
          </a:xfrm>
          <a:prstGeom prst="rect">
            <a:avLst/>
          </a:prstGeom>
          <a:noFill/>
        </p:spPr>
      </p:pic>
      <p:pic>
        <p:nvPicPr>
          <p:cNvPr id="24581" name="Picture 5" descr="C:\Users\ALEX\Desktop\para pps\gifs\signature_5.gif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539552" y="4869160"/>
            <a:ext cx="2143125" cy="1419225"/>
          </a:xfrm>
          <a:prstGeom prst="rect">
            <a:avLst/>
          </a:prstGeom>
          <a:noFill/>
        </p:spPr>
      </p:pic>
      <p:sp>
        <p:nvSpPr>
          <p:cNvPr id="15" name="14 CuadroTexto"/>
          <p:cNvSpPr txBox="1"/>
          <p:nvPr/>
        </p:nvSpPr>
        <p:spPr>
          <a:xfrm>
            <a:off x="2699792" y="5517232"/>
            <a:ext cx="446449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b="1" dirty="0" smtClean="0">
                <a:solidFill>
                  <a:srgbClr val="0070C0"/>
                </a:solidFill>
              </a:rPr>
              <a:t>Hoy es  </a:t>
            </a:r>
            <a:fld id="{724A6316-63AA-47FC-BB7C-BB10E77AD102}" type="datetime2">
              <a:rPr lang="es-ES" b="1" smtClean="0">
                <a:solidFill>
                  <a:srgbClr val="0070C0"/>
                </a:solidFill>
              </a:rPr>
              <a:pPr/>
              <a:t>lunes, 25 de febrero de 2013</a:t>
            </a:fld>
            <a:endParaRPr lang="es-ES" b="1" dirty="0">
              <a:solidFill>
                <a:srgbClr val="0070C0"/>
              </a:solidFill>
            </a:endParaRPr>
          </a:p>
        </p:txBody>
      </p:sp>
      <p:sp>
        <p:nvSpPr>
          <p:cNvPr id="16" name="15 CuadroTexto"/>
          <p:cNvSpPr txBox="1"/>
          <p:nvPr/>
        </p:nvSpPr>
        <p:spPr>
          <a:xfrm>
            <a:off x="3275856" y="5877272"/>
            <a:ext cx="40324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b="1" dirty="0" smtClean="0">
                <a:solidFill>
                  <a:srgbClr val="0070C0"/>
                </a:solidFill>
              </a:rPr>
              <a:t>Y son   </a:t>
            </a:r>
            <a:fld id="{CC187DD2-7DCE-421C-A77E-43FBA0C65A3E}" type="datetime11">
              <a:rPr lang="es-ES" b="1" smtClean="0">
                <a:solidFill>
                  <a:srgbClr val="0070C0"/>
                </a:solidFill>
              </a:rPr>
              <a:pPr/>
              <a:t>18:54:29</a:t>
            </a:fld>
            <a:endParaRPr lang="es-ES" b="1" dirty="0">
              <a:solidFill>
                <a:srgbClr val="0070C0"/>
              </a:solidFill>
            </a:endParaRPr>
          </a:p>
        </p:txBody>
      </p:sp>
    </p:spTree>
  </p:cSld>
  <p:clrMapOvr>
    <a:masterClrMapping/>
  </p:clrMapOvr>
  <p:transition spd="slow">
    <p:sndAc>
      <p:stSnd>
        <p:snd r:embed="rId2" name="nat king cole - perfidia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21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1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7000"/>
                            </p:stCondLst>
                            <p:childTnLst>
                              <p:par>
                                <p:cTn id="16" presetID="2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0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245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 autoUpdateAnimBg="0"/>
      <p:bldP spid="9" grpId="0" animBg="1"/>
      <p:bldP spid="15" grpId="0"/>
      <p:bldP spid="16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749" name="Picture 485">
            <a:hlinkClick r:id="" action="ppaction://media"/>
          </p:cNvPr>
          <p:cNvPicPr>
            <a:picLocks noRot="1" noChangeAspect="1" noChangeArrowheads="1"/>
          </p:cNvPicPr>
          <p:nvPr>
            <a:wavAudioFile r:embed="rId1" name="book_shut_SoundsResource_com.wav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229600" y="609600"/>
            <a:ext cx="304800" cy="304800"/>
          </a:xfrm>
          <a:prstGeom prst="rect">
            <a:avLst/>
          </a:prstGeom>
          <a:noFill/>
        </p:spPr>
      </p:pic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pic>
        <p:nvPicPr>
          <p:cNvPr id="11274" name="Picture 10" descr="boletin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667000" y="55626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49530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sz="1200" b="1" smtClean="0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pic>
        <p:nvPicPr>
          <p:cNvPr id="11677" name="Picture 413" descr="logo">
            <a:hlinkClick r:id="rId6"/>
          </p:cNvPr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09600" y="6096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smtClean="0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  <p:graphicFrame>
        <p:nvGraphicFramePr>
          <p:cNvPr id="11742" name="Group 478"/>
          <p:cNvGraphicFramePr>
            <a:graphicFrameLocks noGrp="1"/>
          </p:cNvGraphicFramePr>
          <p:nvPr/>
        </p:nvGraphicFramePr>
        <p:xfrm>
          <a:off x="990600" y="3429000"/>
          <a:ext cx="7086600" cy="1036320"/>
        </p:xfrm>
        <a:graphic>
          <a:graphicData uri="http://schemas.openxmlformats.org/drawingml/2006/table">
            <a:tbl>
              <a:tblPr/>
              <a:tblGrid>
                <a:gridCol w="1181100"/>
                <a:gridCol w="1181100"/>
                <a:gridCol w="1181100"/>
                <a:gridCol w="1181100"/>
                <a:gridCol w="1181100"/>
                <a:gridCol w="1181100"/>
              </a:tblGrid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8"/>
                        </a:rPr>
                        <a:t>Dedicatorias</a:t>
                      </a:r>
                      <a:endParaRPr kumimoji="0" lang="es-E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9"/>
                        </a:rPr>
                        <a:t>Fechas Especiales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0"/>
                        </a:rPr>
                        <a:t>Graciosos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1"/>
                        </a:rPr>
                        <a:t>Historia y arte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2"/>
                        </a:rPr>
                        <a:t>Lugares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3"/>
                        </a:rPr>
                        <a:t>Musicales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32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4"/>
                        </a:rPr>
                        <a:t>Naturaleza y Ciencias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5"/>
                        </a:rPr>
                        <a:t>Política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6"/>
                        </a:rPr>
                        <a:t>Reflexión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7"/>
                        </a:rPr>
                        <a:t>Religiosos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8"/>
                        </a:rPr>
                        <a:t>Románticos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9"/>
                        </a:rPr>
                        <a:t>Salud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744" name="Rectangle 480"/>
          <p:cNvSpPr>
            <a:spLocks noChangeArrowheads="1"/>
          </p:cNvSpPr>
          <p:nvPr/>
        </p:nvSpPr>
        <p:spPr bwMode="auto">
          <a:xfrm>
            <a:off x="0" y="2892425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s-ES_tradnl" b="1" u="sng" smtClean="0">
                <a:solidFill>
                  <a:srgbClr val="04265C"/>
                </a:solidFill>
                <a:latin typeface="Berlin Sans FB Demi" pitchFamily="34" charset="0"/>
              </a:rPr>
              <a:t>PPS Exclusivos</a:t>
            </a:r>
            <a:endParaRPr lang="es-ES" b="1" u="sng" smtClean="0">
              <a:solidFill>
                <a:srgbClr val="04265C"/>
              </a:solidFill>
              <a:latin typeface="Berlin Sans FB Demi" pitchFamily="34" charset="0"/>
            </a:endParaRPr>
          </a:p>
        </p:txBody>
      </p:sp>
      <p:pic>
        <p:nvPicPr>
          <p:cNvPr id="11745" name="Picture 481" descr="propuesta2_red"/>
          <p:cNvPicPr>
            <a:picLocks noChangeAspect="1" noChangeArrowheads="1"/>
          </p:cNvPicPr>
          <p:nvPr/>
        </p:nvPicPr>
        <p:blipFill>
          <a:blip r:embed="rId20" cstate="print"/>
          <a:srcRect/>
          <a:stretch>
            <a:fillRect/>
          </a:stretch>
        </p:blipFill>
        <p:spPr bwMode="auto">
          <a:xfrm rot="-1069669">
            <a:off x="5334000" y="1524000"/>
            <a:ext cx="3581400" cy="1565275"/>
          </a:xfrm>
          <a:prstGeom prst="rect">
            <a:avLst/>
          </a:prstGeom>
          <a:noFill/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mediacall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8" dur="604" fill="hold"/>
                                        <p:tgtEl>
                                          <p:spTgt spid="1174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9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749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471</TotalTime>
  <Words>124</Words>
  <Application>Microsoft Office PowerPoint</Application>
  <PresentationFormat>Presentación en pantalla (4:3)</PresentationFormat>
  <Paragraphs>34</Paragraphs>
  <Slides>12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12</vt:i4>
      </vt:variant>
    </vt:vector>
  </HeadingPairs>
  <TitlesOfParts>
    <vt:vector size="14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NAT KING COLE</dc:title>
  <dc:creator>fideo</dc:creator>
  <cp:lastModifiedBy>fideo</cp:lastModifiedBy>
  <cp:revision>47</cp:revision>
  <dcterms:created xsi:type="dcterms:W3CDTF">2013-02-23T23:18:45Z</dcterms:created>
  <dcterms:modified xsi:type="dcterms:W3CDTF">2013-02-25T17:55:32Z</dcterms:modified>
</cp:coreProperties>
</file>