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5" r:id="rId5"/>
    <p:sldId id="264" r:id="rId6"/>
    <p:sldId id="263" r:id="rId7"/>
    <p:sldId id="262" r:id="rId8"/>
    <p:sldId id="271" r:id="rId9"/>
    <p:sldId id="270" r:id="rId10"/>
    <p:sldId id="269" r:id="rId11"/>
    <p:sldId id="268" r:id="rId12"/>
    <p:sldId id="267" r:id="rId13"/>
    <p:sldId id="261" r:id="rId14"/>
    <p:sldId id="260" r:id="rId15"/>
    <p:sldId id="259" r:id="rId16"/>
    <p:sldId id="258" r:id="rId17"/>
    <p:sldId id="283" r:id="rId18"/>
    <p:sldId id="282" r:id="rId19"/>
    <p:sldId id="281" r:id="rId20"/>
    <p:sldId id="280" r:id="rId21"/>
    <p:sldId id="279" r:id="rId22"/>
    <p:sldId id="285" r:id="rId23"/>
    <p:sldId id="287" r:id="rId24"/>
    <p:sldId id="278" r:id="rId25"/>
    <p:sldId id="277" r:id="rId26"/>
    <p:sldId id="276" r:id="rId27"/>
    <p:sldId id="275" r:id="rId28"/>
    <p:sldId id="274" r:id="rId29"/>
    <p:sldId id="273" r:id="rId30"/>
    <p:sldId id="284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3FT9Dcb4sWs3UbAd5udg==" hashData="XVU67XiZFQVF/lkDFVVwrnxJLb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97BCC-5AC8-4883-A850-0A49D39BE8A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3B55E-3C0D-48E6-9DF7-7BE1594240C5}" type="datetimeFigureOut">
              <a:rPr lang="es-ES" smtClean="0"/>
              <a:pPr/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D4118-B257-44E9-9E2A-96FB40A77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043B57-2CCE-4FD3-B63D-00FBB61C0E5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57475" cy="381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6525" y="0"/>
            <a:ext cx="2657475" cy="381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0"/>
            <a:ext cx="2657475" cy="381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0"/>
            <a:ext cx="2657475" cy="381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77000"/>
            <a:ext cx="2657475" cy="381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6525" y="6477000"/>
            <a:ext cx="2657475" cy="381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6477000"/>
            <a:ext cx="2657475" cy="381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6477000"/>
            <a:ext cx="2657475" cy="381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38238" y="1138237"/>
            <a:ext cx="2657475" cy="381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38237" y="5338763"/>
            <a:ext cx="2657475" cy="381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38237" y="3415110"/>
            <a:ext cx="2657475" cy="381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24763" y="1138237"/>
            <a:ext cx="2657475" cy="381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24764" y="5338763"/>
            <a:ext cx="2657475" cy="381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SEPARADORES PNG\Nueva carpeta\0_9d975_b1814bee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24764" y="3415110"/>
            <a:ext cx="2657475" cy="38100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95536" y="404664"/>
            <a:ext cx="2857500" cy="85725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868144" y="404664"/>
            <a:ext cx="2857500" cy="85725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131840" y="404664"/>
            <a:ext cx="2857500" cy="85725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95536" y="6381328"/>
            <a:ext cx="2857500" cy="85725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868144" y="6381328"/>
            <a:ext cx="2857500" cy="85725"/>
          </a:xfrm>
          <a:prstGeom prst="rect">
            <a:avLst/>
          </a:prstGeom>
          <a:noFill/>
        </p:spPr>
      </p:pic>
      <p:pic>
        <p:nvPicPr>
          <p:cNvPr id="24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131840" y="6381328"/>
            <a:ext cx="2857500" cy="85725"/>
          </a:xfrm>
          <a:prstGeom prst="rect">
            <a:avLst/>
          </a:prstGeom>
          <a:noFill/>
        </p:spPr>
      </p:pic>
      <p:pic>
        <p:nvPicPr>
          <p:cNvPr id="25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90351" y="1790551"/>
            <a:ext cx="2857500" cy="85725"/>
          </a:xfrm>
          <a:prstGeom prst="rect">
            <a:avLst/>
          </a:prstGeom>
          <a:noFill/>
        </p:spPr>
      </p:pic>
      <p:pic>
        <p:nvPicPr>
          <p:cNvPr id="26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90352" y="4958904"/>
            <a:ext cx="2857500" cy="85725"/>
          </a:xfrm>
          <a:prstGeom prst="rect">
            <a:avLst/>
          </a:prstGeom>
          <a:noFill/>
        </p:spPr>
      </p:pic>
      <p:pic>
        <p:nvPicPr>
          <p:cNvPr id="27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90352" y="3158704"/>
            <a:ext cx="2857500" cy="85725"/>
          </a:xfrm>
          <a:prstGeom prst="rect">
            <a:avLst/>
          </a:prstGeom>
          <a:noFill/>
        </p:spPr>
      </p:pic>
      <p:pic>
        <p:nvPicPr>
          <p:cNvPr id="28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90569" y="1790551"/>
            <a:ext cx="2857500" cy="85725"/>
          </a:xfrm>
          <a:prstGeom prst="rect">
            <a:avLst/>
          </a:prstGeom>
          <a:noFill/>
        </p:spPr>
      </p:pic>
      <p:pic>
        <p:nvPicPr>
          <p:cNvPr id="29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9500" y="5041981"/>
            <a:ext cx="2880321" cy="86410"/>
          </a:xfrm>
          <a:prstGeom prst="rect">
            <a:avLst/>
          </a:prstGeom>
          <a:noFill/>
        </p:spPr>
      </p:pic>
      <p:pic>
        <p:nvPicPr>
          <p:cNvPr id="30" name="Picture 4" descr="C:\Users\Usuario\Desktop\descargas\SEPARADORES GIF\SEPARADORES PNG\0_803d5_619fd3ac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90568" y="3158704"/>
            <a:ext cx="2857500" cy="85725"/>
          </a:xfrm>
          <a:prstGeom prst="rect">
            <a:avLst/>
          </a:prstGeom>
          <a:noFill/>
        </p:spPr>
      </p:pic>
      <p:pic>
        <p:nvPicPr>
          <p:cNvPr id="31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620688"/>
            <a:ext cx="3962400" cy="466726"/>
          </a:xfrm>
          <a:prstGeom prst="rect">
            <a:avLst/>
          </a:prstGeom>
          <a:noFill/>
        </p:spPr>
      </p:pic>
      <p:pic>
        <p:nvPicPr>
          <p:cNvPr id="32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5661248"/>
            <a:ext cx="2809875" cy="438151"/>
          </a:xfrm>
          <a:prstGeom prst="rect">
            <a:avLst/>
          </a:prstGeom>
          <a:noFill/>
        </p:spPr>
      </p:pic>
      <p:pic>
        <p:nvPicPr>
          <p:cNvPr id="33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5301208"/>
            <a:ext cx="754670" cy="886966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images3B2AJQT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764704"/>
            <a:ext cx="1080120" cy="810090"/>
          </a:xfrm>
          <a:prstGeom prst="rect">
            <a:avLst/>
          </a:prstGeom>
          <a:noFill/>
        </p:spPr>
      </p:pic>
      <p:pic>
        <p:nvPicPr>
          <p:cNvPr id="3" name="Picture 4" descr="http://es.bloggif.com/tmp/e4fb09213e5c1e378a3443f268a6a336/text.gif?1409905525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1628800"/>
            <a:ext cx="2257425" cy="342901"/>
          </a:xfrm>
          <a:prstGeom prst="rect">
            <a:avLst/>
          </a:prstGeom>
          <a:noFill/>
        </p:spPr>
      </p:pic>
      <p:pic>
        <p:nvPicPr>
          <p:cNvPr id="1030" name="Picture 6" descr="http://es.bloggif.com/tmp/e4fb09213e5c1e378a3443f268a6a336/text.gif?1409905626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2060848"/>
            <a:ext cx="5048250" cy="1009650"/>
          </a:xfrm>
          <a:prstGeom prst="rect">
            <a:avLst/>
          </a:prstGeom>
          <a:noFill/>
        </p:spPr>
      </p:pic>
      <p:pic>
        <p:nvPicPr>
          <p:cNvPr id="1032" name="Picture 8" descr="http://es.bloggif.com/tmp/e4fb09213e5c1e378a3443f268a6a336/text.gif?1409905661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11760" y="3140968"/>
            <a:ext cx="4705350" cy="1009650"/>
          </a:xfrm>
          <a:prstGeom prst="rect">
            <a:avLst/>
          </a:prstGeom>
          <a:noFill/>
        </p:spPr>
      </p:pic>
      <p:pic>
        <p:nvPicPr>
          <p:cNvPr id="1036" name="Picture 12" descr="http://es.bloggif.com/tmp/e4fb09213e5c1e378a3443f268a6a336/text.gif?1409905907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560" y="4509120"/>
            <a:ext cx="7991475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diamond/>
    <p:sndAc>
      <p:stSnd>
        <p:snd r:embed="rId2" name="Soda Estereo - Musica Lig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1221950695307_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</p:spPr>
      </p:pic>
      <p:pic>
        <p:nvPicPr>
          <p:cNvPr id="11267" name="Picture 3" descr="http://es.bloggif.com/tmp/e4fb09213e5c1e378a3443f268a6a336/text.gif?140990632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877272"/>
            <a:ext cx="6515100" cy="457200"/>
          </a:xfrm>
          <a:prstGeom prst="rect">
            <a:avLst/>
          </a:prstGeom>
          <a:noFill/>
        </p:spPr>
      </p:pic>
      <p:pic>
        <p:nvPicPr>
          <p:cNvPr id="11268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esktop\descargas\escribir_una_carta_getty_170113.columnas_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84976" cy="6336704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http://es.bloggif.com/tmp/e4fb09213e5c1e378a3443f268a6a336/text.gif?140990663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733256"/>
            <a:ext cx="7677150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esktop\descargas\ZZZZZZZZZZZZultimisimo\110925525_8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712968" cy="6336704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http://es.bloggif.com/tmp/e4fb09213e5c1e378a3443f268a6a336/text.gif?140990685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733256"/>
            <a:ext cx="7162800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esktop\descargas\fotos-de-personas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9120" cy="6264696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http://es.bloggif.com/tmp/e4fb09213e5c1e378a3443f268a6a336/text.gif?140990726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92696"/>
            <a:ext cx="6305550" cy="457200"/>
          </a:xfrm>
          <a:prstGeom prst="rect">
            <a:avLst/>
          </a:prstGeom>
          <a:noFill/>
        </p:spPr>
      </p:pic>
      <p:pic>
        <p:nvPicPr>
          <p:cNvPr id="8197" name="Picture 5" descr="http://es.bloggif.com/tmp/e4fb09213e5c1e378a3443f268a6a336/text.gif?14099073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196752"/>
            <a:ext cx="6229350" cy="428626"/>
          </a:xfrm>
          <a:prstGeom prst="rect">
            <a:avLst/>
          </a:prstGeom>
          <a:noFill/>
        </p:spPr>
      </p:pic>
      <p:pic>
        <p:nvPicPr>
          <p:cNvPr id="8199" name="Picture 7" descr="http://es.bloggif.com/tmp/e4fb09213e5c1e378a3443f268a6a336/text.gif?140990734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1628800"/>
            <a:ext cx="40862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940350fe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2325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940489vl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94033610mh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0961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42172110rx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5"/>
            <a:ext cx="8568952" cy="6261433"/>
          </a:xfrm>
          <a:prstGeom prst="rect">
            <a:avLst/>
          </a:prstGeom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94037210sl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5"/>
            <a:ext cx="8640960" cy="6192689"/>
          </a:xfrm>
          <a:prstGeom prst="rect">
            <a:avLst/>
          </a:prstGeom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F1WXECC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esktop\descargas\Nueva carpeta (2)\DSC0133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712968" cy="6264696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http://es.bloggif.com/tmp/e4fb09213e5c1e378a3443f268a6a336/text.gif?140990839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733256"/>
            <a:ext cx="60579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esktop\descargas\ZZZZZZZZZZZZultimisimo\GIF-2\ãèôçâå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0960" cy="6264696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http://es.bloggif.com/tmp/e4fb09213e5c1e378a3443f268a6a336/text.gif?140990863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517232"/>
            <a:ext cx="6362700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esktop\descargas\ZZZZZZZZZZZZultimisimo\GIF-2\ses16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336704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e4fb09213e5c1e378a3443f268a6a336/text.gif?140990726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5445224"/>
            <a:ext cx="6305550" cy="457200"/>
          </a:xfrm>
          <a:prstGeom prst="rect">
            <a:avLst/>
          </a:prstGeom>
          <a:noFill/>
        </p:spPr>
      </p:pic>
      <p:pic>
        <p:nvPicPr>
          <p:cNvPr id="5" name="Picture 5" descr="http://es.bloggif.com/tmp/e4fb09213e5c1e378a3443f268a6a336/text.gif?14099073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5877272"/>
            <a:ext cx="6229350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esktop\descargas\ZZZZZZZZZZZZultimisimo\GIF-2\tm047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0960" cy="6336704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esktop\descargas\ZZZZZZZZZZZZultimisimo\GIF-2\tm0499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712968" cy="6336704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esktop\descargas\ZZZZZZZZZZZZultimisimo\GIF-2\0_7a86d_c776ce3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336704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esktop\descargas\ZZZZZZZZZZZZultimisimo\GIF-2\0_a1893_396ab155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0960" cy="6264696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esktop\descargas\ZZZZZZZZZZZZultimisimo\GIF-2\0_a1894_726a3167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48464" cy="6480720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esktop\descargas\ZZZZZZZZZZZZultimisimo\GIF-2\0_e7ce0_640799e9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68952" cy="6336704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chz0qxviQT7Z-o2c78qj0PmAPU[1] (FILEminimizer)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5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JPG\0_a30de_7ddcc758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408712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esktop\descargas\ZZZZZZZZZZZZultimisimo\GIF-2\1383837201_8bsf5vz3j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8964488" cy="6408712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e4fb09213e5c1e378a3443f268a6a336/text.gif?140990726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5445224"/>
            <a:ext cx="6305550" cy="457200"/>
          </a:xfrm>
          <a:prstGeom prst="rect">
            <a:avLst/>
          </a:prstGeom>
          <a:noFill/>
        </p:spPr>
      </p:pic>
      <p:pic>
        <p:nvPicPr>
          <p:cNvPr id="5" name="Picture 5" descr="http://es.bloggif.com/tmp/e4fb09213e5c1e378a3443f268a6a336/text.gif?14099073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5877272"/>
            <a:ext cx="6229350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esktop\descargas\ZZZZZZZZZZZZultimisimo\GIF-2\1383837310_cyutyndec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40960" cy="6441966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esktop\descargas\ZZZZZZZZZZZZultimisimo\GIF-2\1386256787_0_e4504_41bc14f1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60648"/>
            <a:ext cx="8572500" cy="6264695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esktop\descargas\ZZZZZZZZZZZZultimisimo\GIF-2\1386256793_0_b2795_380dbdad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408712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2" name="Picture 4" descr="http://es.bloggif.com/tmp/e4fb09213e5c1e378a3443f268a6a336/text.gif?140990965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661248"/>
            <a:ext cx="3209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 descr="C:\Users\Usuario\Desktop\descargas\ZZZZZZZZZZZZultimisimo\JPG\3d-lighted-guitar-1280x720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0960" cy="6264696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s.bloggif.com/tmp/e4fb09213e5c1e378a3443f268a6a336/text.gif?140990965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5661248"/>
            <a:ext cx="3209925" cy="428626"/>
          </a:xfrm>
          <a:prstGeom prst="rect">
            <a:avLst/>
          </a:prstGeom>
          <a:noFill/>
        </p:spPr>
      </p:pic>
      <p:pic>
        <p:nvPicPr>
          <p:cNvPr id="5" name="Picture 4" descr="http://es.bloggif.com/tmp/e4fb09213e5c1e378a3443f268a6a336/text.gif?140990965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861048"/>
            <a:ext cx="3209925" cy="428626"/>
          </a:xfrm>
          <a:prstGeom prst="rect">
            <a:avLst/>
          </a:prstGeom>
          <a:noFill/>
        </p:spPr>
      </p:pic>
      <p:pic>
        <p:nvPicPr>
          <p:cNvPr id="6" name="Picture 4" descr="http://es.bloggif.com/tmp/e4fb09213e5c1e378a3443f268a6a336/text.gif?140990965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908720"/>
            <a:ext cx="3209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C:\Users\Usuario\Desktop\descargas\Nueva carpeta (2)\imagesAN61KZU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0960" cy="6264696"/>
          </a:xfrm>
          <a:prstGeom prst="rect">
            <a:avLst/>
          </a:prstGeom>
          <a:noFill/>
        </p:spPr>
      </p:pic>
      <p:pic>
        <p:nvPicPr>
          <p:cNvPr id="3" name="2 Imagen" descr="77940350fe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3717032"/>
            <a:ext cx="4374786" cy="2808311"/>
          </a:xfrm>
          <a:prstGeom prst="rect">
            <a:avLst/>
          </a:prstGeom>
        </p:spPr>
      </p:pic>
      <p:pic>
        <p:nvPicPr>
          <p:cNvPr id="39938" name="Picture 2" descr="C:\Users\Usuario\Desktop\descargas\Nueva carpeta (2)\images760C2RI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620688"/>
            <a:ext cx="4320480" cy="259228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40</Words>
  <Application>Microsoft Office PowerPoint</Application>
  <PresentationFormat>Presentación en pantalla (4:3)</PresentationFormat>
  <Paragraphs>15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2014-07-20T13:56:55Z</dcterms:created>
  <dcterms:modified xsi:type="dcterms:W3CDTF">2014-09-05T22:22:55Z</dcterms:modified>
</cp:coreProperties>
</file>