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70" r:id="rId4"/>
    <p:sldId id="271" r:id="rId5"/>
    <p:sldId id="269" r:id="rId6"/>
    <p:sldId id="267" r:id="rId7"/>
    <p:sldId id="272" r:id="rId8"/>
    <p:sldId id="268" r:id="rId9"/>
    <p:sldId id="266" r:id="rId10"/>
    <p:sldId id="265" r:id="rId11"/>
    <p:sldId id="264" r:id="rId12"/>
    <p:sldId id="262" r:id="rId13"/>
    <p:sldId id="261" r:id="rId14"/>
    <p:sldId id="259" r:id="rId15"/>
    <p:sldId id="260" r:id="rId16"/>
    <p:sldId id="257" r:id="rId17"/>
    <p:sldId id="274" r:id="rId18"/>
    <p:sldId id="275" r:id="rId19"/>
    <p:sldId id="276" r:id="rId20"/>
    <p:sldId id="278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2veTB7c+nFDFWWcLEMBDw" hashData="uTRQ71RksfqELhpC9grVnJW0Pb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22" autoAdjust="0"/>
    <p:restoredTop sz="94660"/>
  </p:normalViewPr>
  <p:slideViewPr>
    <p:cSldViewPr>
      <p:cViewPr>
        <p:scale>
          <a:sx n="30" d="100"/>
          <a:sy n="30" d="100"/>
        </p:scale>
        <p:origin x="-1260" y="-8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EBA120-04F7-4464-A984-8593CEAC7BE0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0D495E-08DA-4B75-8D54-23C8A264C8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D495E-08DA-4B75-8D54-23C8A264C8C3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595D9A-C3AC-44D8-A6AF-F38E81EDA7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350B79-18D0-4A1C-A690-A57FF9AD1AFD}" type="datetimeFigureOut">
              <a:rPr lang="es-ES" smtClean="0"/>
              <a:pPr/>
              <a:t>02/10/2012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179B9-A5D5-452E-BC9E-01D0309C4F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30961FA-87B5-44E2-9C99-233E40A99C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3.png"/><Relationship Id="rId7" Type="http://schemas.openxmlformats.org/officeDocument/2006/relationships/image" Target="../media/image4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482" name="Picture 2" descr="TUBOS DE MUJE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48932" y="0"/>
            <a:ext cx="6895068" cy="6858000"/>
          </a:xfrm>
          <a:prstGeom prst="rect">
            <a:avLst/>
          </a:prstGeom>
          <a:noFill/>
        </p:spPr>
      </p:pic>
      <p:pic>
        <p:nvPicPr>
          <p:cNvPr id="22530" name="Picture 2" descr="http://imagenes.gifmania.com.pr/Gifs-Animados-Letras-Animadas/Animaciones-Letras-Flores/Imagenes-Animadas-Letras-Rosas-Diamantes/letra-j-diamantes-ros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2214554"/>
            <a:ext cx="742950" cy="752476"/>
          </a:xfrm>
          <a:prstGeom prst="rect">
            <a:avLst/>
          </a:prstGeom>
          <a:noFill/>
        </p:spPr>
      </p:pic>
      <p:pic>
        <p:nvPicPr>
          <p:cNvPr id="22532" name="Picture 4" descr="http://imagenes.gifmania.com.pr/Gifs-Animados-Letras-Animadas/Animaciones-Letras-Flores/Imagenes-Animadas-Letras-Rosas-Diamantes/letra-m-diamantes-rosa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71480"/>
            <a:ext cx="1071570" cy="804864"/>
          </a:xfrm>
          <a:prstGeom prst="rect">
            <a:avLst/>
          </a:prstGeom>
          <a:noFill/>
        </p:spPr>
      </p:pic>
      <p:pic>
        <p:nvPicPr>
          <p:cNvPr id="22534" name="Picture 6" descr="http://imagenes.gifmania.com.pr/Gifs-Animados-Letras-Animadas/Animaciones-Letras-Flores/Imagenes-Animadas-Letras-Rosas-Diamantes/letra-s-diamantes-rosas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5214950"/>
            <a:ext cx="733425" cy="800100"/>
          </a:xfrm>
          <a:prstGeom prst="rect">
            <a:avLst/>
          </a:prstGeom>
          <a:noFill/>
        </p:spPr>
      </p:pic>
      <p:pic>
        <p:nvPicPr>
          <p:cNvPr id="22536" name="Picture 8" descr="http://imagenes.gifmania.com.pr/Gifs-Animados-Letras-Animadas/Animaciones-Letras-Flores/Imagenes-Animadas-Letras-Rosas-Diamantes/letra-u-diamantes-rosa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48" y="1357298"/>
            <a:ext cx="819150" cy="771525"/>
          </a:xfrm>
          <a:prstGeom prst="rect">
            <a:avLst/>
          </a:prstGeom>
          <a:noFill/>
        </p:spPr>
      </p:pic>
      <p:pic>
        <p:nvPicPr>
          <p:cNvPr id="22538" name="Picture 10" descr="http://imagenes.gifmania.com.pr/Gifs-Animados-Letras-Animadas/Animaciones-Letras-Flores/Imagenes-Animadas-Letras-Rosas-Diamantes/letra-e-diamantes-rosas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28860" y="4429132"/>
            <a:ext cx="857250" cy="828676"/>
          </a:xfrm>
          <a:prstGeom prst="rect">
            <a:avLst/>
          </a:prstGeom>
          <a:noFill/>
        </p:spPr>
      </p:pic>
      <p:pic>
        <p:nvPicPr>
          <p:cNvPr id="22540" name="Picture 12" descr="http://imagenes.gifmania.com.pr/Gifs-Animados-Letras-Animadas/Animaciones-Letras-Flores/Imagenes-Animadas-Letras-Rosas-Diamantes/letra-r-diamantes-rosas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000232" y="3643314"/>
            <a:ext cx="838200" cy="762000"/>
          </a:xfrm>
          <a:prstGeom prst="rect">
            <a:avLst/>
          </a:prstGeom>
          <a:noFill/>
        </p:spPr>
      </p:pic>
      <p:pic>
        <p:nvPicPr>
          <p:cNvPr id="11" name="10 Imagen" descr="signature_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5867400"/>
            <a:ext cx="4371975" cy="990600"/>
          </a:xfrm>
          <a:prstGeom prst="rect">
            <a:avLst/>
          </a:prstGeom>
        </p:spPr>
      </p:pic>
      <p:pic>
        <p:nvPicPr>
          <p:cNvPr id="12" name="Picture 10" descr="http://imagenes.gifmania.com.pr/Gifs-Animados-Letras-Animadas/Animaciones-Letras-Flores/Imagenes-Animadas-Letras-Rosas-Diamantes/letra-e-diamantes-rosas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00166" y="2857496"/>
            <a:ext cx="857250" cy="828676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>
        <p:snd r:embed="rId2" name="MUJERES-RICARDO ARJO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3316" name="Picture 4" descr="MUJERES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5643602" cy="6858000"/>
          </a:xfrm>
          <a:prstGeom prst="rect">
            <a:avLst/>
          </a:prstGeom>
          <a:noFill/>
        </p:spPr>
      </p:pic>
      <p:pic>
        <p:nvPicPr>
          <p:cNvPr id="21514" name="Picture 10" descr="tubos de fl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143372" y="-709159"/>
            <a:ext cx="5500726" cy="7567159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1071538" y="5643578"/>
            <a:ext cx="8290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sz="10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314" name="Picture 2" descr="as6wr7uw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2928926" cy="6858000"/>
          </a:xfrm>
          <a:prstGeom prst="rect">
            <a:avLst/>
          </a:prstGeom>
          <a:noFill/>
        </p:spPr>
      </p:pic>
      <p:pic>
        <p:nvPicPr>
          <p:cNvPr id="19462" name="Picture 6" descr="tubos de fl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9" y="-434213"/>
            <a:ext cx="4857752" cy="7292213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000496" y="5643578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6b3eba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857620" y="0"/>
            <a:ext cx="6286576" cy="6858000"/>
          </a:xfrm>
          <a:prstGeom prst="rect">
            <a:avLst/>
          </a:prstGeom>
        </p:spPr>
      </p:pic>
      <p:pic>
        <p:nvPicPr>
          <p:cNvPr id="11268" name="Picture 4" descr="959a14b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14876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286512" y="4572008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388" name="Picture 4" descr="http://jolabistouille.j.o.pic.centerblog.net/fba9615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955"/>
            <a:ext cx="5214942" cy="6767046"/>
          </a:xfrm>
          <a:prstGeom prst="rect">
            <a:avLst/>
          </a:prstGeom>
          <a:noFill/>
        </p:spPr>
      </p:pic>
      <p:pic>
        <p:nvPicPr>
          <p:cNvPr id="16390" name="Picture 6" descr="tubos de fl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43840">
            <a:off x="5072066" y="1643050"/>
            <a:ext cx="5605501" cy="521495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000892" y="5500702"/>
            <a:ext cx="76655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sz="900" dirty="0" smtClean="0"/>
          </a:p>
          <a:p>
            <a:endParaRPr lang="es-ES" sz="9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7652" name="Picture 4" descr="0_753d5_fd045f5f_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36540"/>
            <a:ext cx="5357818" cy="6994540"/>
          </a:xfrm>
          <a:prstGeom prst="rect">
            <a:avLst/>
          </a:prstGeom>
          <a:noFill/>
        </p:spPr>
      </p:pic>
      <p:pic>
        <p:nvPicPr>
          <p:cNvPr id="27654" name="Picture 6" descr="RO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143372" y="0"/>
            <a:ext cx="5000628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572132" y="6073170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85000"/>
              <a:lumOff val="1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7412" name="Picture 4" descr="tube png visage femme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-571536" y="0"/>
            <a:ext cx="7215206" cy="6858000"/>
          </a:xfrm>
          <a:prstGeom prst="rect">
            <a:avLst/>
          </a:prstGeom>
          <a:noFill/>
        </p:spPr>
      </p:pic>
      <p:pic>
        <p:nvPicPr>
          <p:cNvPr id="11" name="Picture 8" descr="tubos de fl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0"/>
            <a:ext cx="3000364" cy="685800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7215206" y="5643578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exchdbp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0"/>
            <a:ext cx="5214941" cy="6858000"/>
          </a:xfrm>
          <a:prstGeom prst="rect">
            <a:avLst/>
          </a:prstGeom>
        </p:spPr>
      </p:pic>
      <p:pic>
        <p:nvPicPr>
          <p:cNvPr id="15362" name="Picture 2" descr="tube visage pour créas!(png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67752"/>
            <a:ext cx="5072066" cy="702575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142976" y="5286388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338" name="Picture 2" descr="tube visage pour créas!(png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-500090"/>
            <a:ext cx="6643734" cy="8304668"/>
          </a:xfrm>
          <a:prstGeom prst="rect">
            <a:avLst/>
          </a:prstGeom>
          <a:noFill/>
        </p:spPr>
      </p:pic>
      <p:pic>
        <p:nvPicPr>
          <p:cNvPr id="14340" name="Picture 4" descr="tubos de flor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21992" y="0"/>
            <a:ext cx="4951117" cy="7453294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357290" y="5214950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3314" name="Picture 2" descr="tubo de cara para los creativos! (png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-303352"/>
            <a:ext cx="6072230" cy="7705296"/>
          </a:xfrm>
          <a:prstGeom prst="rect">
            <a:avLst/>
          </a:prstGeom>
          <a:noFill/>
        </p:spPr>
      </p:pic>
      <p:pic>
        <p:nvPicPr>
          <p:cNvPr id="13316" name="Picture 4" descr="http://jonathanlepapillon.j.o.pic.centerblog.net/ab49a27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616492">
            <a:off x="5238125" y="2756378"/>
            <a:ext cx="5500726" cy="450057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786446" y="6073170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83361735_3015062_0_5b284_874c7ff6_X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0"/>
            <a:ext cx="4286250" cy="6858000"/>
          </a:xfrm>
          <a:prstGeom prst="rect">
            <a:avLst/>
          </a:prstGeom>
          <a:noFill/>
        </p:spPr>
      </p:pic>
      <p:pic>
        <p:nvPicPr>
          <p:cNvPr id="12290" name="Picture 2" descr="http://papillondereve.p.a.pic.centerblog.net/2b974c76.pn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-915366" y="0"/>
            <a:ext cx="5840924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714480" y="4500570"/>
            <a:ext cx="76655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sz="900" dirty="0" smtClean="0"/>
          </a:p>
          <a:p>
            <a:endParaRPr lang="es-ES" sz="9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41e3e89.png"/>
          <p:cNvPicPr>
            <a:picLocks noChangeAspect="1"/>
          </p:cNvPicPr>
          <p:nvPr/>
        </p:nvPicPr>
        <p:blipFill>
          <a:blip r:embed="rId2"/>
          <a:srcRect l="30661"/>
          <a:stretch>
            <a:fillRect/>
          </a:stretch>
        </p:blipFill>
        <p:spPr>
          <a:xfrm>
            <a:off x="0" y="0"/>
            <a:ext cx="3877325" cy="6858000"/>
          </a:xfrm>
          <a:prstGeom prst="rect">
            <a:avLst/>
          </a:prstGeom>
        </p:spPr>
      </p:pic>
      <p:pic>
        <p:nvPicPr>
          <p:cNvPr id="11266" name="Picture 2" descr="mod_html231942_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0"/>
            <a:ext cx="6572296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000232" y="4357694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d12772c.pn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 rot="21379825" flipH="1">
            <a:off x="4502696" y="357652"/>
            <a:ext cx="5252389" cy="6931996"/>
          </a:xfrm>
          <a:prstGeom prst="rect">
            <a:avLst/>
          </a:prstGeom>
        </p:spPr>
      </p:pic>
      <p:pic>
        <p:nvPicPr>
          <p:cNvPr id="10242" name="Picture 2" descr="tubo de cara para los creativos! (png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57818" cy="686708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215074" y="5072074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0_7cd08_c924677f_L_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0319" y="0"/>
            <a:ext cx="5273681" cy="6858000"/>
          </a:xfrm>
          <a:prstGeom prst="rect">
            <a:avLst/>
          </a:prstGeom>
          <a:noFill/>
        </p:spPr>
      </p:pic>
      <p:pic>
        <p:nvPicPr>
          <p:cNvPr id="9218" name="Picture 2" descr="Flores tubos"/>
          <p:cNvPicPr>
            <a:picLocks noChangeAspect="1" noChangeArrowheads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-1" y="1928803"/>
            <a:ext cx="5476885" cy="492919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714744" y="5643578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ly-lavender-pink-pretty.jpg"/>
          <p:cNvPicPr>
            <a:picLocks noChangeAspect="1"/>
          </p:cNvPicPr>
          <p:nvPr/>
        </p:nvPicPr>
        <p:blipFill>
          <a:blip r:embed="rId2"/>
          <a:srcRect r="8975" b="9375"/>
          <a:stretch>
            <a:fillRect/>
          </a:stretch>
        </p:blipFill>
        <p:spPr>
          <a:xfrm>
            <a:off x="4071934" y="0"/>
            <a:ext cx="5072066" cy="6858000"/>
          </a:xfrm>
          <a:prstGeom prst="rect">
            <a:avLst/>
          </a:prstGeom>
        </p:spPr>
      </p:pic>
      <p:pic>
        <p:nvPicPr>
          <p:cNvPr id="1026" name="Picture 2" descr="81b4d30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571539" y="642918"/>
            <a:ext cx="5715042" cy="621508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357818" y="5572140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9698" name="Picture 2" descr="0_9b176_9e664dd7_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4649" y="0"/>
            <a:ext cx="5793905" cy="73580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9706" name="Picture 10" descr="FLOR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785794"/>
            <a:ext cx="4743462" cy="607220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572264" y="5929330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6" name="Picture 8" descr="2ts4316ukd.pn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 flipH="1">
            <a:off x="3857620" y="0"/>
            <a:ext cx="6143668" cy="7253590"/>
          </a:xfrm>
          <a:prstGeom prst="rect">
            <a:avLst/>
          </a:prstGeom>
          <a:noFill/>
        </p:spPr>
      </p:pic>
      <p:pic>
        <p:nvPicPr>
          <p:cNvPr id="3074" name="Picture 2" descr="http://1.bp.blogspot.com/-wZtBgt3K4uc/Tan9LMssN7I/AAAAAAAAAS0/SH-1gH1cDfY/s1600/rosa-blanca.png"/>
          <p:cNvPicPr>
            <a:picLocks noChangeAspect="1" noChangeArrowheads="1"/>
          </p:cNvPicPr>
          <p:nvPr/>
        </p:nvPicPr>
        <p:blipFill>
          <a:blip r:embed="rId3"/>
          <a:srcRect l="22233"/>
          <a:stretch>
            <a:fillRect/>
          </a:stretch>
        </p:blipFill>
        <p:spPr bwMode="auto">
          <a:xfrm>
            <a:off x="-642974" y="0"/>
            <a:ext cx="7637864" cy="6858001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5143504" y="6072206"/>
            <a:ext cx="192882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30" name="Picture 6" descr="TUBOS DE MUJE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-428660" y="-428652"/>
            <a:ext cx="6286544" cy="7734318"/>
          </a:xfrm>
          <a:prstGeom prst="rect">
            <a:avLst/>
          </a:prstGeom>
          <a:noFill/>
        </p:spPr>
      </p:pic>
      <p:pic>
        <p:nvPicPr>
          <p:cNvPr id="2050" name="Picture 2" descr="http://api.ning.com/files/IhBcjkcebtk7XJkwokHUy8j29Ijg3xTlC*z5I9aNSaznzJIMC0W*XaIhJlL2bQsJ48H5PLViPUWH5lE-6ktHfb7s0-HJjWfU/whiterosetransparentisolat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809750"/>
            <a:ext cx="4762500" cy="50482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572132" y="5143512"/>
            <a:ext cx="7665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PPS.PAC-JAZ</a:t>
            </a: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3929058" y="6000768"/>
            <a:ext cx="498085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Harrington" pitchFamily="82" charset="0"/>
              </a:rPr>
              <a:t>Francisco del Olmo-Jazmín</a:t>
            </a:r>
          </a:p>
          <a:p>
            <a:endParaRPr lang="es-ES" sz="3200" b="1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MUJERES- RICARDO ARJO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-MUJERES- RICARDO ARJONA</Template>
  <TotalTime>0</TotalTime>
  <Words>61</Words>
  <Application>Microsoft Office PowerPoint</Application>
  <PresentationFormat>Presentación en pantalla (4:3)</PresentationFormat>
  <Paragraphs>34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-MUJERES- RICARDO ARJONA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2012-10-02T16:28:41Z</dcterms:created>
  <dcterms:modified xsi:type="dcterms:W3CDTF">2012-10-02T16:30:40Z</dcterms:modified>
</cp:coreProperties>
</file>