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78" r:id="rId4"/>
    <p:sldId id="265" r:id="rId5"/>
    <p:sldId id="267" r:id="rId6"/>
    <p:sldId id="264" r:id="rId7"/>
    <p:sldId id="268" r:id="rId8"/>
    <p:sldId id="266" r:id="rId9"/>
    <p:sldId id="262" r:id="rId10"/>
    <p:sldId id="261" r:id="rId11"/>
    <p:sldId id="256" r:id="rId12"/>
    <p:sldId id="260" r:id="rId13"/>
    <p:sldId id="275" r:id="rId14"/>
    <p:sldId id="259" r:id="rId15"/>
    <p:sldId id="273" r:id="rId16"/>
    <p:sldId id="271" r:id="rId17"/>
    <p:sldId id="272" r:id="rId18"/>
    <p:sldId id="258" r:id="rId19"/>
    <p:sldId id="257" r:id="rId20"/>
    <p:sldId id="269" r:id="rId21"/>
    <p:sldId id="279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c6iRdXgjK2xs1F6tKqXSA" hashData="rao08AY/nvZTpW45Jt3MStM6Ev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E400F-E946-46BA-9C05-074D023A3C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1C2FF-E5D3-44D5-B3BF-5ABAA40B2E38}" type="datetimeFigureOut">
              <a:rPr lang="es-ES" smtClean="0"/>
              <a:pPr/>
              <a:t>14/09/2012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DB01B-414D-4306-9BA8-83E04850D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727AD5-770C-4DB8-8165-C1A15571AB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image" Target="../media/image8.jpeg"/><Relationship Id="rId7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10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484" name="Picture 4" descr="http://st-listas.20minutos.es/images/2010-10/257341/2714125_640px.jpg?1287427689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4357686" cy="6858000"/>
          </a:xfrm>
          <a:prstGeom prst="rect">
            <a:avLst/>
          </a:prstGeom>
          <a:noFill/>
        </p:spPr>
      </p:pic>
      <p:sp>
        <p:nvSpPr>
          <p:cNvPr id="12" name="11 Triángulo rectángulo"/>
          <p:cNvSpPr/>
          <p:nvPr/>
        </p:nvSpPr>
        <p:spPr>
          <a:xfrm flipH="1">
            <a:off x="7715272" y="0"/>
            <a:ext cx="1428728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357686" y="0"/>
            <a:ext cx="1143008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peración manual"/>
          <p:cNvSpPr/>
          <p:nvPr/>
        </p:nvSpPr>
        <p:spPr>
          <a:xfrm>
            <a:off x="4357686" y="0"/>
            <a:ext cx="4786314" cy="6858000"/>
          </a:xfrm>
          <a:prstGeom prst="flowChartManualOperation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4" descr="http://static1.glowtxt.com/data1/0/3/f/03fadf2215fc77a22418be05397ff5e47efff000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572000" y="0"/>
            <a:ext cx="3929058" cy="2071702"/>
          </a:xfrm>
          <a:prstGeom prst="rect">
            <a:avLst/>
          </a:prstGeom>
          <a:noFill/>
        </p:spPr>
      </p:pic>
      <p:pic>
        <p:nvPicPr>
          <p:cNvPr id="17" name="Picture 6" descr="http://static1.glowtxt.com/data1/d/b/3/db369b275a8d563a6052d0b76dfb8eef35bfccf0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643570" y="2214554"/>
            <a:ext cx="1823023" cy="1285884"/>
          </a:xfrm>
          <a:prstGeom prst="rect">
            <a:avLst/>
          </a:prstGeom>
          <a:noFill/>
        </p:spPr>
      </p:pic>
      <p:pic>
        <p:nvPicPr>
          <p:cNvPr id="18" name="Picture 8" descr="http://static1.glowtxt.com/data1/d/2/3/d23e00d9784c8c8685c634e6401a85a6a2cd491f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429256" y="3357562"/>
            <a:ext cx="1785950" cy="1143008"/>
          </a:xfrm>
          <a:prstGeom prst="rect">
            <a:avLst/>
          </a:prstGeom>
          <a:noFill/>
        </p:spPr>
      </p:pic>
      <p:pic>
        <p:nvPicPr>
          <p:cNvPr id="19" name="Picture 10" descr="http://static1.glowtxt.com/data1/4/b/5/4b59c6d028dc284b8d8b9b5e27734caed36b1172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286380" y="4500570"/>
            <a:ext cx="1912565" cy="1238280"/>
          </a:xfrm>
          <a:prstGeom prst="rect">
            <a:avLst/>
          </a:prstGeom>
          <a:noFill/>
        </p:spPr>
      </p:pic>
      <p:pic>
        <p:nvPicPr>
          <p:cNvPr id="20" name="Picture 12" descr="http://static1.glowtxt.com/data1/4/e/6/4e64087ac645fa3aaabf57d339bc81556ab4b39c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143504" y="5724521"/>
            <a:ext cx="2105405" cy="1133479"/>
          </a:xfrm>
          <a:prstGeom prst="rect">
            <a:avLst/>
          </a:prstGeom>
          <a:noFill/>
        </p:spPr>
      </p:pic>
      <p:pic>
        <p:nvPicPr>
          <p:cNvPr id="16" name="15 Imagen" descr="signature_2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48" y="5929330"/>
            <a:ext cx="3571900" cy="92867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32" name="Picture 8" descr="Foto de Miguel Bosé">
            <a:hlinkClick r:id="" action="ppaction://hlinkshowjump?jump=nextslide">
              <a:snd r:embed="rId2" name="MIGUEL BOSE -MORENA MIA -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786322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8" descr="Foto de Miguel Bosé">
            <a:hlinkClick r:id="" action="ppaction://hlinkshowjump?jump=nextslide">
              <a:snd r:embed="rId4" name="MIGUEL BOSE-AMIG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714884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8" descr="Foto de Miguel Bosé">
            <a:hlinkClick r:id="" action="ppaction://hlinkshowjump?jump=nextslide">
              <a:snd r:embed="rId5" name="MIGUEL BOSE- DON DIABL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3214686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8" descr="Foto de Miguel Bosé">
            <a:hlinkClick r:id="" action="ppaction://hlinkshowjump?jump=nextslide">
              <a:snd r:embed="rId6" name="MIGUEL BOSE -CORAZONE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714488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8" descr="Foto de Miguel Bosé">
            <a:hlinkClick r:id="" action="ppaction://hlinkshowjump?jump=nextslide">
              <a:snd r:embed="rId7" name="MIGUEL BOSE -AMANTE BANDID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57166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 descr="Foto de Miguel Bosé">
            <a:hlinkClick r:id="" action="ppaction://hlinkshowjump?jump=nextslide">
              <a:snd r:embed="rId8" name="miguelbose_noa_-_lavidaesbell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5269" y="379727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8" descr="Foto de Miguel Bosé">
            <a:hlinkClick r:id="" action="ppaction://hlinkshowjump?jump=nextslide">
              <a:snd r:embed="rId9" name="MIGUEL BOSE -LIND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5269" y="1737049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8" descr="Foto de Miguel Bosé">
            <a:hlinkClick r:id="" action="ppaction://hlinkshowjump?jump=nextslide">
              <a:snd r:embed="rId10" name="UEL BOSE -TE AMARE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5269" y="3308685"/>
            <a:ext cx="700096" cy="714380"/>
          </a:xfrm>
          <a:prstGeom prst="ellipse">
            <a:avLst/>
          </a:prstGeom>
          <a:ln w="63500" cap="rnd">
            <a:solidFill>
              <a:schemeClr val="tx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18 CuadroTexto"/>
          <p:cNvSpPr txBox="1"/>
          <p:nvPr/>
        </p:nvSpPr>
        <p:spPr>
          <a:xfrm>
            <a:off x="2000232" y="1071546"/>
            <a:ext cx="186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7" name="MIGUEL BOSE -AMANTE BANDIDO.wav"/>
                </a:hlinkClick>
              </a:rPr>
              <a:t>Amante Bandido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285984" y="2428868"/>
            <a:ext cx="1192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6" name="MIGUEL BOSE -CORAZONES.wav"/>
                </a:hlinkClick>
              </a:rPr>
              <a:t>Corazones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143108" y="4000504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5" name="MIGUEL BOSE- DON DIABLO.wav"/>
                </a:hlinkClick>
              </a:rPr>
              <a:t>Don Diablo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000232" y="5572140"/>
            <a:ext cx="1396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2" name="MIGUEL BOSE -MORENA MIA -.wav"/>
                </a:hlinkClick>
              </a:rPr>
              <a:t>Morena mía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500694" y="114298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8" name="miguelbose_noa_-_lavidaesbella.wav"/>
                </a:hlinkClick>
              </a:rPr>
              <a:t>La vida es bella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072198" y="2500306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9" name="MIGUEL BOSE -LINDA.wav"/>
                </a:hlinkClick>
              </a:rPr>
              <a:t>Linda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790955" y="4094503"/>
            <a:ext cx="106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10" name="UEL BOSE -TE AMARE.wav"/>
                </a:hlinkClick>
              </a:rPr>
              <a:t>Te Amaré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929322" y="5572140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Forte" pitchFamily="66" charset="0"/>
                <a:hlinkClick r:id="" action="ppaction://hlinkshowjump?jump=nextslide">
                  <a:snd r:embed="rId4" name="MIGUEL BOSE-AMIGA.wav"/>
                </a:hlinkClick>
              </a:rPr>
              <a:t>Amiga</a:t>
            </a:r>
            <a:endParaRPr lang="es-ES" dirty="0">
              <a:latin typeface="Forte" pitchFamily="66" charset="0"/>
            </a:endParaRPr>
          </a:p>
        </p:txBody>
      </p:sp>
      <p:sp>
        <p:nvSpPr>
          <p:cNvPr id="26" name="25 Triángulo rectángulo"/>
          <p:cNvSpPr/>
          <p:nvPr/>
        </p:nvSpPr>
        <p:spPr>
          <a:xfrm>
            <a:off x="0" y="0"/>
            <a:ext cx="2214546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072330" y="0"/>
            <a:ext cx="2071670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0" y="0"/>
            <a:ext cx="1785918" cy="6858000"/>
          </a:xfrm>
          <a:prstGeom prst="rtTriangl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2071670" y="6000768"/>
            <a:ext cx="510261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oadway" pitchFamily="82" charset="0"/>
              </a:rPr>
              <a:t>HAZ  CLICK  EN  LAS  FOTOS  O  EN  LOS</a:t>
            </a:r>
          </a:p>
          <a:p>
            <a:pPr algn="ctr"/>
            <a:r>
              <a:rPr lang="es-ES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oadway" pitchFamily="82" charset="0"/>
              </a:rPr>
              <a:t> NOMBRES  PARA  ESCUCHAR  CADA  CANCION</a:t>
            </a:r>
            <a:endParaRPr lang="es-ES" sz="1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db90d5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Botón de acción: Comienzo">
            <a:hlinkClick r:id="rId3" action="ppaction://hlinksldjump" highlightClick="1"/>
          </p:cNvPr>
          <p:cNvSpPr/>
          <p:nvPr/>
        </p:nvSpPr>
        <p:spPr>
          <a:xfrm>
            <a:off x="428596" y="5500702"/>
            <a:ext cx="500066" cy="428628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00100" y="5572140"/>
            <a:ext cx="33939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3" action="ppaction://hlinksldjump"/>
              </a:rPr>
              <a:t>Volver al índice de canciones</a:t>
            </a:r>
            <a:endParaRPr lang="es-ES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sp>
        <p:nvSpPr>
          <p:cNvPr id="13" name="12 Botón de acción: Final">
            <a:hlinkClick r:id="" action="ppaction://hlinkshowjump?jump=nextslide" highlightClick="1"/>
          </p:cNvPr>
          <p:cNvSpPr/>
          <p:nvPr/>
        </p:nvSpPr>
        <p:spPr>
          <a:xfrm>
            <a:off x="428596" y="6143644"/>
            <a:ext cx="500066" cy="428628"/>
          </a:xfrm>
          <a:prstGeom prst="actionButtonEnd">
            <a:avLst/>
          </a:prstGeom>
          <a:solidFill>
            <a:schemeClr val="accent2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71538" y="6143644"/>
            <a:ext cx="32118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" action="ppaction://hlinkshowjump?jump=nextslide"/>
              </a:rPr>
              <a:t>Ir a la siguiente diapositiva</a:t>
            </a:r>
            <a:endParaRPr lang="es-ES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pic>
        <p:nvPicPr>
          <p:cNvPr id="15" name="14 Imagen" descr="6b5a5c6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5756" y="0"/>
            <a:ext cx="4718244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c9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fc67fd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655" y="0"/>
            <a:ext cx="5634345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0" y="5715016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66" y="578645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3d409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http://papillondereve.p.a.pic.centerblog.net/o/c398e6a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56406"/>
            <a:ext cx="4929190" cy="6601594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0" y="5857892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66" y="5929330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ondos-de-Paisaj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od_html233323_4f3b87927a49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500098" y="0"/>
            <a:ext cx="5715040" cy="7143776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859757" y="6072206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59823" y="614364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9c9f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d_html233323_4f568ea6058a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88314"/>
            <a:ext cx="5429288" cy="6769686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859757" y="6072206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9823" y="614364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waterfall-wallpaper-1680x1050-03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43381" y="0"/>
            <a:ext cx="4700619" cy="7500966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8596" y="6072206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28662" y="614364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8631e5fc.jpg"/>
          <p:cNvPicPr>
            <a:picLocks noChangeAspect="1"/>
          </p:cNvPicPr>
          <p:nvPr/>
        </p:nvPicPr>
        <p:blipFill>
          <a:blip r:embed="rId2"/>
          <a:srcRect l="224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6fdc90a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0"/>
            <a:ext cx="9143998" cy="6857999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572000" y="6072206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72066" y="614364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13a7a6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4" y="0"/>
            <a:ext cx="9049732" cy="6858000"/>
          </a:xfrm>
          <a:prstGeom prst="rect">
            <a:avLst/>
          </a:prstGeom>
        </p:spPr>
      </p:pic>
      <p:pic>
        <p:nvPicPr>
          <p:cNvPr id="11" name="10 Imagen" descr="4ab3dd7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85860"/>
            <a:ext cx="4392771" cy="5572140"/>
          </a:xfrm>
          <a:prstGeom prst="rect">
            <a:avLst/>
          </a:prstGeom>
        </p:spPr>
      </p:pic>
      <p:sp>
        <p:nvSpPr>
          <p:cNvPr id="12" name="11 Botón de acción: Comienzo">
            <a:hlinkClick r:id="rId4" action="ppaction://hlinksldjump" highlightClick="1"/>
          </p:cNvPr>
          <p:cNvSpPr/>
          <p:nvPr/>
        </p:nvSpPr>
        <p:spPr>
          <a:xfrm>
            <a:off x="4859757" y="5786454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59823" y="5857892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45fe4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010302141586550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-189657"/>
            <a:ext cx="6500858" cy="7047657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357158" y="6000768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6072206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477372_4294637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2188f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57288" y="0"/>
            <a:ext cx="6858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859757" y="6000768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9823" y="6072206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51662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9218" name="Picture 2" descr="Tubos Pare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2050" y="3357562"/>
            <a:ext cx="6307734" cy="3786190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0" y="6012910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6143644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elle_al_aman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40" name="Picture 4" descr="http://violette03.v.i.pic.centerblog.net/o/f1d1a5d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28712"/>
            <a:ext cx="3619526" cy="5429288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0" y="5643578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6" y="5715016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1q6dr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e515f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71481"/>
            <a:ext cx="4714891" cy="6286520"/>
          </a:xfrm>
          <a:prstGeom prst="rect">
            <a:avLst/>
          </a:prstGeom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4859757" y="5929330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59823" y="6000768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4" name="Picture 4" descr="Image du Blog mariecha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6"/>
            <a:ext cx="7979696" cy="3071810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859757" y="5643578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9823" y="5715016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86cb3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357158" y="6357934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6429372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3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pic>
        <p:nvPicPr>
          <p:cNvPr id="4102" name="Picture 6" descr="Cuero rojo Mujer .....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2214554"/>
            <a:ext cx="6777159" cy="464344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titl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Image du Blog anousdeux04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75914"/>
            <a:ext cx="5357818" cy="6582086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0" y="6000768"/>
            <a:ext cx="500066" cy="500066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6" y="6072206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_4ea8d_a73de480_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9" y="0"/>
            <a:ext cx="5214942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214282" y="6143644"/>
            <a:ext cx="428628" cy="428628"/>
          </a:xfrm>
          <a:prstGeom prst="actionButtonBeginning">
            <a:avLst/>
          </a:prstGeom>
          <a:solidFill>
            <a:schemeClr val="tx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6215082"/>
            <a:ext cx="3784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  <a:hlinkClick r:id="rId3" action="ppaction://hlinksldjump"/>
              </a:rPr>
              <a:t>Volver al índice de canciones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5643578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IGUEL BOS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MIGUEL BOSE</Template>
  <TotalTime>0</TotalTime>
  <Words>162</Words>
  <Application>Microsoft Office PowerPoint</Application>
  <PresentationFormat>Presentación en pantalla (4:3)</PresentationFormat>
  <Paragraphs>44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MIGUEL BOSE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2012-09-14T18:58:23Z</dcterms:created>
  <dcterms:modified xsi:type="dcterms:W3CDTF">2012-09-14T19:14:00Z</dcterms:modified>
</cp:coreProperties>
</file>