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4" r:id="rId3"/>
    <p:sldId id="273" r:id="rId4"/>
    <p:sldId id="268" r:id="rId5"/>
    <p:sldId id="257" r:id="rId6"/>
    <p:sldId id="278" r:id="rId7"/>
    <p:sldId id="264" r:id="rId8"/>
    <p:sldId id="269" r:id="rId9"/>
    <p:sldId id="267" r:id="rId10"/>
    <p:sldId id="263" r:id="rId11"/>
    <p:sldId id="261" r:id="rId12"/>
    <p:sldId id="260" r:id="rId13"/>
    <p:sldId id="259" r:id="rId14"/>
    <p:sldId id="258" r:id="rId15"/>
    <p:sldId id="275" r:id="rId16"/>
    <p:sldId id="277" r:id="rId17"/>
    <p:sldId id="279" r:id="rId18"/>
    <p:sldId id="285" r:id="rId19"/>
    <p:sldId id="286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ZRCNmtzeBNiMLDeopqVgg" hashData="zx097xLLq42wbhZDBdXvQiswaC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3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525C-5A56-4476-936E-B6B134490A0F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DADBC-6EE0-4B5F-A9DE-1DE5B1C4F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525C-5A56-4476-936E-B6B134490A0F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DADBC-6EE0-4B5F-A9DE-1DE5B1C4F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525C-5A56-4476-936E-B6B134490A0F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DADBC-6EE0-4B5F-A9DE-1DE5B1C4F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525C-5A56-4476-936E-B6B134490A0F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DADBC-6EE0-4B5F-A9DE-1DE5B1C4F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525C-5A56-4476-936E-B6B134490A0F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DADBC-6EE0-4B5F-A9DE-1DE5B1C4F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525C-5A56-4476-936E-B6B134490A0F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DADBC-6EE0-4B5F-A9DE-1DE5B1C4F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525C-5A56-4476-936E-B6B134490A0F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DADBC-6EE0-4B5F-A9DE-1DE5B1C4F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525C-5A56-4476-936E-B6B134490A0F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DADBC-6EE0-4B5F-A9DE-1DE5B1C4F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525C-5A56-4476-936E-B6B134490A0F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DADBC-6EE0-4B5F-A9DE-1DE5B1C4F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525C-5A56-4476-936E-B6B134490A0F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DADBC-6EE0-4B5F-A9DE-1DE5B1C4F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525C-5A56-4476-936E-B6B134490A0F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DADBC-6EE0-4B5F-A9DE-1DE5B1C4F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2199BD-4400-4126-8A77-4F5A11ECCF8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D525C-5A56-4476-936E-B6B134490A0F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2DADBC-6EE0-4B5F-A9DE-1DE5B1C4F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0801BA-7CE4-4FCB-A203-085BA910D91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AEEbQdbV35bixdYb7x5Izdv5hTWwcdYvwnQW5dbAuO8HudOf=J58AdjaTAjanda2MbRSGdfLSNXRddGJLWw3LdfGmGm5ndtu0c9BMrs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0" y="29875"/>
            <a:ext cx="9144000" cy="6828125"/>
          </a:xfrm>
          <a:prstGeom prst="rect">
            <a:avLst/>
          </a:prstGeom>
        </p:spPr>
      </p:pic>
      <p:pic>
        <p:nvPicPr>
          <p:cNvPr id="17414" name="Picture 6" descr="TUBOS DE PAREJA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3643306" y="0"/>
            <a:ext cx="5500694" cy="68580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0248" name="Picture 8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3357562"/>
            <a:ext cx="3695700" cy="1038225"/>
          </a:xfrm>
          <a:prstGeom prst="rect">
            <a:avLst/>
          </a:prstGeom>
          <a:noFill/>
        </p:spPr>
      </p:pic>
      <p:pic>
        <p:nvPicPr>
          <p:cNvPr id="10250" name="Picture 10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00166" y="2285992"/>
            <a:ext cx="1228725" cy="1038225"/>
          </a:xfrm>
          <a:prstGeom prst="rect">
            <a:avLst/>
          </a:prstGeom>
          <a:noFill/>
        </p:spPr>
      </p:pic>
      <p:pic>
        <p:nvPicPr>
          <p:cNvPr id="10252" name="Picture 12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85852" y="4786322"/>
            <a:ext cx="1647825" cy="704851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500034" y="6143644"/>
            <a:ext cx="24789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</a:t>
            </a:r>
            <a:r>
              <a:rPr lang="es-ES" sz="14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Jaz-Pac</a:t>
            </a:r>
            <a:endParaRPr lang="es-ES" sz="14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1000">
    <p:sndAc>
      <p:stSnd>
        <p:snd r:embed="rId2" name="ricardo arjona mi primera ve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_dba5d2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21506" name="Picture 2" descr="tubo de torsió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38518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6" name="Picture 2" descr="tubo de torsió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96713" y="0"/>
            <a:ext cx="99407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odscreen.ru_2011051619423376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2" name="Picture 2" descr="tubo de torsió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-714404"/>
            <a:ext cx="6593355" cy="889740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so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http://larasoft.l.a.pic.centerblog.net/7d5b80a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4001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59372247_10763_ecyugcn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Image du Blog petitsbonheursquotidiens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633234" cy="70563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57836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12290" name="Picture 2" descr="couple,tub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-571528"/>
            <a:ext cx="7047056" cy="81439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8016961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10242" name="Picture 2" descr="tubo de torsió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33024"/>
            <a:ext cx="4786346" cy="6824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2793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9218" name="Picture 2" descr="tubo de torsió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-285776"/>
            <a:ext cx="5334019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31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tubo de torsión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b="7142"/>
          <a:stretch>
            <a:fillRect/>
          </a:stretch>
        </p:blipFill>
        <p:spPr bwMode="auto">
          <a:xfrm>
            <a:off x="-1" y="857232"/>
            <a:ext cx="9084705" cy="6000768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QMQL_002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2" name="Picture 4" descr="tubo de torsió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-322969"/>
            <a:ext cx="6215106" cy="718096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636-ki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33297" cy="6858000"/>
          </a:xfrm>
          <a:prstGeom prst="rect">
            <a:avLst/>
          </a:prstGeom>
        </p:spPr>
      </p:pic>
      <p:pic>
        <p:nvPicPr>
          <p:cNvPr id="7172" name="Picture 4" descr="Image du Blog lassy028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464248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8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10242" name="Picture 2" descr="????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812559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[images.4ever.eu] couple 1719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????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-95299"/>
            <a:ext cx="5572132" cy="69532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[images.4ever.eu] couple dans la pluie 1544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8194" name="Picture 2" descr="????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85776"/>
            <a:ext cx="8858280" cy="81439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[images.4ever.eu] couple, baiser, romantique, vin 1605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1026" name="Picture 2" descr="tubo de torsió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-285776"/>
            <a:ext cx="5072098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camino-verde-a-orillas-del-río-paisaje-green-path-1920x1200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2" name="Picture 4" descr="http://anousdeux04.a.n.pic.centerblog.net/161265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1571625"/>
            <a:ext cx="3562350" cy="5286375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642910" y="5903893"/>
            <a:ext cx="4338047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Jazmín – Francisco del Olmo</a:t>
            </a:r>
          </a:p>
          <a:p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0" y="4429132"/>
            <a:ext cx="29619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itchFamily="66" charset="0"/>
              </a:rPr>
              <a:t>Tema :Mi primera vez</a:t>
            </a:r>
          </a:p>
          <a:p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itchFamily="66" charset="0"/>
              </a:rPr>
              <a:t>Interpreta : Ricardo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itchFamily="66" charset="0"/>
              </a:rPr>
              <a:t>Arjona</a:t>
            </a:r>
            <a:endParaRPr lang="es-ES" b="1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itchFamily="66" charset="0"/>
            </a:endParaRPr>
          </a:p>
          <a:p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I PRIMERA VEZ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 PRIMERA VEZ</Template>
  <TotalTime>0</TotalTime>
  <Words>60</Words>
  <Application>Microsoft Office PowerPoint</Application>
  <PresentationFormat>Presentación en pantalla (4:3)</PresentationFormat>
  <Paragraphs>19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MI PRIMERA VEZ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2013-04-29T15:24:05Z</dcterms:created>
  <dcterms:modified xsi:type="dcterms:W3CDTF">2013-04-29T15:31:21Z</dcterms:modified>
</cp:coreProperties>
</file>