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9" r:id="rId3"/>
    <p:sldId id="261" r:id="rId4"/>
    <p:sldId id="274" r:id="rId5"/>
    <p:sldId id="256" r:id="rId6"/>
    <p:sldId id="278" r:id="rId7"/>
    <p:sldId id="258" r:id="rId8"/>
    <p:sldId id="275" r:id="rId9"/>
    <p:sldId id="282" r:id="rId10"/>
    <p:sldId id="273" r:id="rId11"/>
    <p:sldId id="270" r:id="rId12"/>
    <p:sldId id="269" r:id="rId13"/>
    <p:sldId id="268" r:id="rId14"/>
    <p:sldId id="262" r:id="rId15"/>
    <p:sldId id="265" r:id="rId16"/>
    <p:sldId id="267" r:id="rId17"/>
    <p:sldId id="263" r:id="rId18"/>
    <p:sldId id="277" r:id="rId19"/>
    <p:sldId id="280" r:id="rId20"/>
    <p:sldId id="281" r:id="rId21"/>
    <p:sldId id="264" r:id="rId22"/>
    <p:sldId id="259" r:id="rId23"/>
    <p:sldId id="283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loBnkO24OoVd3LUL0x0Cw" hashData="QjHyhrM78JiMvORM1/qoq63eQ6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533" autoAdjust="0"/>
    <p:restoredTop sz="94660"/>
  </p:normalViewPr>
  <p:slideViewPr>
    <p:cSldViewPr>
      <p:cViewPr>
        <p:scale>
          <a:sx n="50" d="100"/>
          <a:sy n="50" d="100"/>
        </p:scale>
        <p:origin x="-1122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D3EBE-25C7-495A-B839-21C1C166D518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67CA0-E5D9-4A4C-B756-F6BD444E8B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D3EBE-25C7-495A-B839-21C1C166D518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67CA0-E5D9-4A4C-B756-F6BD444E8B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D3EBE-25C7-495A-B839-21C1C166D518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67CA0-E5D9-4A4C-B756-F6BD444E8B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D3EBE-25C7-495A-B839-21C1C166D518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67CA0-E5D9-4A4C-B756-F6BD444E8B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D3EBE-25C7-495A-B839-21C1C166D518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67CA0-E5D9-4A4C-B756-F6BD444E8B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D3EBE-25C7-495A-B839-21C1C166D518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67CA0-E5D9-4A4C-B756-F6BD444E8B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D3EBE-25C7-495A-B839-21C1C166D518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67CA0-E5D9-4A4C-B756-F6BD444E8B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D3EBE-25C7-495A-B839-21C1C166D518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67CA0-E5D9-4A4C-B756-F6BD444E8B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D3EBE-25C7-495A-B839-21C1C166D518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67CA0-E5D9-4A4C-B756-F6BD444E8B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D3EBE-25C7-495A-B839-21C1C166D518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67CA0-E5D9-4A4C-B756-F6BD444E8B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D3EBE-25C7-495A-B839-21C1C166D518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67CA0-E5D9-4A4C-B756-F6BD444E8B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A4DCE6-2F70-4E53-A519-4333E6DEAC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8D3EBE-25C7-495A-B839-21C1C166D518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367CA0-E5D9-4A4C-B756-F6BD444E8B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6DBC168-8E2E-48FB-8217-7CC04E4FB77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2.gif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gif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gif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5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2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56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png"/><Relationship Id="rId5" Type="http://schemas.openxmlformats.org/officeDocument/2006/relationships/image" Target="../media/image2.gif"/><Relationship Id="rId4" Type="http://schemas.openxmlformats.org/officeDocument/2006/relationships/image" Target="../media/image54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7.png"/><Relationship Id="rId7" Type="http://schemas.openxmlformats.org/officeDocument/2006/relationships/image" Target="../media/image5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opicheskii-plyaj_1920x12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3343105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b="1" dirty="0"/>
          </a:p>
        </p:txBody>
      </p:sp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3042" y="0"/>
            <a:ext cx="4476750" cy="885825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10" y="1071546"/>
            <a:ext cx="4476750" cy="1385891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00108"/>
            <a:ext cx="5357818" cy="2357454"/>
          </a:xfrm>
          <a:prstGeom prst="rect">
            <a:avLst/>
          </a:prstGeom>
        </p:spPr>
      </p:pic>
      <p:pic>
        <p:nvPicPr>
          <p:cNvPr id="12" name="Picture 4" descr="Dos sabl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4500562" y="0"/>
            <a:ext cx="4643438" cy="6858000"/>
          </a:xfrm>
          <a:prstGeom prst="rect">
            <a:avLst/>
          </a:prstGeom>
          <a:noFill/>
        </p:spPr>
      </p:pic>
      <p:pic>
        <p:nvPicPr>
          <p:cNvPr id="21506" name="Picture 2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596" y="428604"/>
            <a:ext cx="3867150" cy="1676400"/>
          </a:xfrm>
          <a:prstGeom prst="rect">
            <a:avLst/>
          </a:prstGeom>
          <a:noFill/>
        </p:spPr>
      </p:pic>
      <p:pic>
        <p:nvPicPr>
          <p:cNvPr id="21508" name="Picture 4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0034" y="2500306"/>
            <a:ext cx="4476750" cy="2266951"/>
          </a:xfrm>
          <a:prstGeom prst="rect">
            <a:avLst/>
          </a:prstGeom>
          <a:noFill/>
        </p:spPr>
      </p:pic>
      <p:pic>
        <p:nvPicPr>
          <p:cNvPr id="21514" name="Picture 10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500034" y="6000768"/>
            <a:ext cx="3429025" cy="428628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sndAc>
      <p:stSnd>
        <p:snd r:embed="rId2" name="Maria Isab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each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Esposa tubo"/>
          <p:cNvPicPr>
            <a:picLocks noChangeAspect="1" noChangeArrowheads="1"/>
          </p:cNvPicPr>
          <p:nvPr/>
        </p:nvPicPr>
        <p:blipFill>
          <a:blip r:embed="rId3"/>
          <a:srcRect t="20000"/>
          <a:stretch>
            <a:fillRect/>
          </a:stretch>
        </p:blipFill>
        <p:spPr bwMode="auto">
          <a:xfrm>
            <a:off x="3429000" y="3786190"/>
            <a:ext cx="5715000" cy="3428994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3f0e0f48f20546a04351d712481919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86" name="Picture 2" descr="Image du Blog fleurdeau.centerblog.net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4071934" y="988961"/>
            <a:ext cx="4333882" cy="5869039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_3615_oboi_tropicheskij_raj_1400x10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506" name="Picture 2" descr="Image du Blog mariecha.centerblog.net"/>
          <p:cNvPicPr>
            <a:picLocks noChangeAspect="1" noChangeArrowheads="1"/>
          </p:cNvPicPr>
          <p:nvPr/>
        </p:nvPicPr>
        <p:blipFill>
          <a:blip r:embed="rId3"/>
          <a:srcRect l="21739"/>
          <a:stretch>
            <a:fillRect/>
          </a:stretch>
        </p:blipFill>
        <p:spPr bwMode="auto">
          <a:xfrm>
            <a:off x="0" y="1357298"/>
            <a:ext cx="5643570" cy="7476541"/>
          </a:xfrm>
          <a:prstGeom prst="rect">
            <a:avLst/>
          </a:prstGeom>
          <a:noFill/>
        </p:spPr>
      </p:pic>
      <p:pic>
        <p:nvPicPr>
          <p:cNvPr id="19458" name="Picture 2" descr="Image du Blog petitsbonheursquotidiens.centerblog.net"/>
          <p:cNvPicPr>
            <a:picLocks noChangeAspect="1" noChangeArrowheads="1"/>
          </p:cNvPicPr>
          <p:nvPr/>
        </p:nvPicPr>
        <p:blipFill>
          <a:blip r:embed="rId4">
            <a:lum contrast="30000"/>
          </a:blip>
          <a:srcRect/>
          <a:stretch>
            <a:fillRect/>
          </a:stretch>
        </p:blipFill>
        <p:spPr bwMode="auto">
          <a:xfrm>
            <a:off x="4786314" y="3643314"/>
            <a:ext cx="4572032" cy="3526988"/>
          </a:xfrm>
          <a:prstGeom prst="rect">
            <a:avLst/>
          </a:prstGeom>
          <a:noFill/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7752" y="642918"/>
            <a:ext cx="4476750" cy="885825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1538" y="1571612"/>
            <a:ext cx="4476750" cy="885825"/>
          </a:xfrm>
          <a:prstGeom prst="rect">
            <a:avLst/>
          </a:prstGeom>
        </p:spPr>
      </p:pic>
      <p:pic>
        <p:nvPicPr>
          <p:cNvPr id="20482" name="Picture 2" descr="http://mariecha.m.a.pic.centerblog.net/da99c00f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533597">
            <a:off x="6663453" y="3711995"/>
            <a:ext cx="1671353" cy="3467849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ldives_beach_1024x768_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194" name="Picture 2" descr="http://1986.1.9.pic.centerblog.net/1a7dc3de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2501" t="8465" r="21875"/>
          <a:stretch>
            <a:fillRect/>
          </a:stretch>
        </p:blipFill>
        <p:spPr bwMode="auto">
          <a:xfrm>
            <a:off x="0" y="1857364"/>
            <a:ext cx="3000364" cy="386238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7410" name="Picture 2" descr="Le cowboy et sa guitar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2428860" y="0"/>
            <a:ext cx="3793358" cy="6858000"/>
          </a:xfrm>
          <a:prstGeom prst="rect">
            <a:avLst/>
          </a:prstGeom>
          <a:noFill/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428604"/>
            <a:ext cx="4476750" cy="885825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2198" y="428604"/>
            <a:ext cx="4476750" cy="885825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i2e8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434" name="Picture 2" descr="Esposa tubo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0" y="881600"/>
            <a:ext cx="3976692" cy="6190738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5" name="Picture 2" descr="TUBOS DE MAR / PLAY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29454" y="3071810"/>
            <a:ext cx="2214546" cy="3500438"/>
          </a:xfrm>
          <a:prstGeom prst="rect">
            <a:avLst/>
          </a:prstGeom>
          <a:noFill/>
        </p:spPr>
      </p:pic>
      <p:pic>
        <p:nvPicPr>
          <p:cNvPr id="7" name="6 Imagen" descr="a904c483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58446">
            <a:off x="1265499" y="1354150"/>
            <a:ext cx="2162737" cy="912842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57686" y="642918"/>
            <a:ext cx="4476750" cy="885825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7950" y="1643050"/>
            <a:ext cx="4476750" cy="885825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7224" y="500042"/>
            <a:ext cx="4476750" cy="885825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482" name="Picture 2" descr="Image du Blog fleurdeau.centerblog.net"/>
          <p:cNvPicPr>
            <a:picLocks noChangeAspect="1" noChangeArrowheads="1"/>
          </p:cNvPicPr>
          <p:nvPr/>
        </p:nvPicPr>
        <p:blipFill>
          <a:blip r:embed="rId3">
            <a:lum contrast="30000"/>
          </a:blip>
          <a:srcRect/>
          <a:stretch>
            <a:fillRect/>
          </a:stretch>
        </p:blipFill>
        <p:spPr bwMode="auto">
          <a:xfrm flipH="1">
            <a:off x="1071538" y="2143116"/>
            <a:ext cx="3704038" cy="4714884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6" name="5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2066" y="1214422"/>
            <a:ext cx="4476750" cy="885825"/>
          </a:xfrm>
          <a:prstGeom prst="rect">
            <a:avLst/>
          </a:prstGeom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214290"/>
            <a:ext cx="4476750" cy="885825"/>
          </a:xfrm>
          <a:prstGeom prst="rect">
            <a:avLst/>
          </a:prstGeom>
        </p:spPr>
      </p:pic>
      <p:pic>
        <p:nvPicPr>
          <p:cNvPr id="9" name="8 Imagen" descr="a904c483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777910" flipH="1">
            <a:off x="1562996" y="2460558"/>
            <a:ext cx="1560236" cy="717975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5846" name="Picture 6" descr="http://anais59.a.n.pic.centerblog.net/l7ygyf9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Tubos: Mujer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3367006" y="2071679"/>
            <a:ext cx="5776994" cy="4786322"/>
          </a:xfrm>
          <a:prstGeom prst="rect">
            <a:avLst/>
          </a:prstGeom>
          <a:noFill/>
        </p:spPr>
      </p:pic>
      <p:pic>
        <p:nvPicPr>
          <p:cNvPr id="6" name="5 Imagen" descr="a904c483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346167">
            <a:off x="2514703" y="1753827"/>
            <a:ext cx="3434320" cy="1449548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rfect-beach-25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pic>
        <p:nvPicPr>
          <p:cNvPr id="15362" name="Picture 2" descr="tubes m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0" y="3905249"/>
            <a:ext cx="5715000" cy="3738593"/>
          </a:xfrm>
          <a:prstGeom prst="rect">
            <a:avLst/>
          </a:prstGeom>
          <a:noFill/>
        </p:spPr>
      </p:pic>
      <p:pic>
        <p:nvPicPr>
          <p:cNvPr id="15364" name="Picture 4" descr="tubes m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3976687"/>
            <a:ext cx="5715000" cy="3667155"/>
          </a:xfrm>
          <a:prstGeom prst="rect">
            <a:avLst/>
          </a:prstGeom>
          <a:noFill/>
        </p:spPr>
      </p:pic>
      <p:pic>
        <p:nvPicPr>
          <p:cNvPr id="15366" name="Picture 6" descr="tubes m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31140" y="3905249"/>
            <a:ext cx="6217414" cy="3381403"/>
          </a:xfrm>
          <a:prstGeom prst="rect">
            <a:avLst/>
          </a:prstGeom>
          <a:noFill/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85794"/>
            <a:ext cx="4476750" cy="885825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71536" y="2071678"/>
            <a:ext cx="4476750" cy="885825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414" y="642918"/>
            <a:ext cx="4476750" cy="885825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9689_1217919922_87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38" name="Picture 2" descr="Image du Blog fleurdeau.centerblog.net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3286116" y="237433"/>
            <a:ext cx="4405320" cy="6620567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6" name="5 Imagen" descr="a904c483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286248" y="500042"/>
            <a:ext cx="2214578" cy="1019801"/>
          </a:xfrm>
          <a:prstGeom prst="rect">
            <a:avLst/>
          </a:prstGeom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10" y="642918"/>
            <a:ext cx="4476750" cy="885825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1538" y="1571612"/>
            <a:ext cx="4476750" cy="885825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0826" y="714356"/>
            <a:ext cx="4476750" cy="885825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sland_of_paradise-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38" name="Picture 2" descr="Tube mujer en bikini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 r="6756"/>
          <a:stretch>
            <a:fillRect/>
          </a:stretch>
        </p:blipFill>
        <p:spPr bwMode="auto">
          <a:xfrm>
            <a:off x="3857620" y="3286125"/>
            <a:ext cx="5286380" cy="3571875"/>
          </a:xfrm>
          <a:prstGeom prst="rect">
            <a:avLst/>
          </a:prstGeom>
          <a:noFill/>
        </p:spPr>
      </p:pic>
      <p:pic>
        <p:nvPicPr>
          <p:cNvPr id="5" name="4 Imagen" descr="a904c48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358082" y="3071810"/>
            <a:ext cx="1785918" cy="1019801"/>
          </a:xfrm>
          <a:prstGeom prst="rect">
            <a:avLst/>
          </a:prstGeom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596" y="428604"/>
            <a:ext cx="4476750" cy="885825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4612" y="857232"/>
            <a:ext cx="4476750" cy="885825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7250" y="785794"/>
            <a:ext cx="4476750" cy="885825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7250" y="1785926"/>
            <a:ext cx="4476750" cy="885825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icturecontent-pid-365b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290" name="Picture 2" descr="Image du Blog lisaelisabeth.centerblog.net"/>
          <p:cNvPicPr>
            <a:picLocks noChangeAspect="1" noChangeArrowheads="1"/>
          </p:cNvPicPr>
          <p:nvPr/>
        </p:nvPicPr>
        <p:blipFill>
          <a:blip r:embed="rId3">
            <a:lum bright="10000" contrast="20000"/>
          </a:blip>
          <a:srcRect/>
          <a:stretch>
            <a:fillRect/>
          </a:stretch>
        </p:blipFill>
        <p:spPr bwMode="auto">
          <a:xfrm>
            <a:off x="5643570" y="1000108"/>
            <a:ext cx="3971925" cy="5857892"/>
          </a:xfrm>
          <a:prstGeom prst="rect">
            <a:avLst/>
          </a:prstGeom>
          <a:noFill/>
        </p:spPr>
      </p:pic>
      <p:pic>
        <p:nvPicPr>
          <p:cNvPr id="6" name="5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72" y="357166"/>
            <a:ext cx="4476750" cy="885825"/>
          </a:xfrm>
          <a:prstGeom prst="rect">
            <a:avLst/>
          </a:prstGeom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0430" y="428604"/>
            <a:ext cx="4476750" cy="885825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GP97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18" name="Picture 2" descr="tube couple couché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84" y="3057524"/>
            <a:ext cx="5715000" cy="3800476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kzfhmky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266" name="Picture 2" descr="Tube mujer en bikini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928662" y="1857365"/>
            <a:ext cx="2857520" cy="5000635"/>
          </a:xfrm>
          <a:prstGeom prst="rect">
            <a:avLst/>
          </a:prstGeom>
          <a:noFill/>
        </p:spPr>
      </p:pic>
      <p:pic>
        <p:nvPicPr>
          <p:cNvPr id="6" name="5 Imagen" descr="a904c483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1170868">
            <a:off x="1490323" y="1770752"/>
            <a:ext cx="2162737" cy="701088"/>
          </a:xfrm>
          <a:prstGeom prst="rect">
            <a:avLst/>
          </a:prstGeom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472" y="428604"/>
            <a:ext cx="4476750" cy="885825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4612" y="1071546"/>
            <a:ext cx="4476750" cy="885825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7250" y="357166"/>
            <a:ext cx="4476750" cy="885825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4942" y="1643050"/>
            <a:ext cx="4476750" cy="885825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339094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42" name="Picture 2" descr="parej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5429256" y="2428868"/>
            <a:ext cx="2714644" cy="5210175"/>
          </a:xfrm>
          <a:prstGeom prst="rect">
            <a:avLst/>
          </a:prstGeom>
          <a:noFill/>
        </p:spPr>
      </p:pic>
      <p:pic>
        <p:nvPicPr>
          <p:cNvPr id="6" name="5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500042"/>
            <a:ext cx="4476750" cy="885825"/>
          </a:xfrm>
          <a:prstGeom prst="rect">
            <a:avLst/>
          </a:prstGeom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538" y="1571612"/>
            <a:ext cx="4476750" cy="885825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0364" y="500042"/>
            <a:ext cx="4476750" cy="885825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341416958_maldives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42" name="Picture 2" descr="esposa tubo"/>
          <p:cNvPicPr>
            <a:picLocks noChangeAspect="1" noChangeArrowheads="1"/>
          </p:cNvPicPr>
          <p:nvPr/>
        </p:nvPicPr>
        <p:blipFill>
          <a:blip r:embed="rId3"/>
          <a:srcRect r="7257"/>
          <a:stretch>
            <a:fillRect/>
          </a:stretch>
        </p:blipFill>
        <p:spPr bwMode="auto">
          <a:xfrm>
            <a:off x="4786314" y="790574"/>
            <a:ext cx="3929090" cy="6067426"/>
          </a:xfrm>
          <a:prstGeom prst="rect">
            <a:avLst/>
          </a:prstGeom>
          <a:noFill/>
        </p:spPr>
      </p:pic>
      <p:pic>
        <p:nvPicPr>
          <p:cNvPr id="6" name="5 Imagen" descr="a904c48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840354" flipH="1">
            <a:off x="6304368" y="713348"/>
            <a:ext cx="2301537" cy="964787"/>
          </a:xfrm>
          <a:prstGeom prst="rect">
            <a:avLst/>
          </a:prstGeom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58" y="285728"/>
            <a:ext cx="4476750" cy="885825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85918" y="714356"/>
            <a:ext cx="4476750" cy="885825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05625" y="0"/>
            <a:ext cx="4476750" cy="885825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kwaytoParadiseTiputaRangiroaFr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100" name="Picture 4" descr="Image du Blog fleurdeau.centerblog.net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0" y="1167909"/>
            <a:ext cx="3786182" cy="5690091"/>
          </a:xfrm>
          <a:prstGeom prst="rect">
            <a:avLst/>
          </a:prstGeom>
          <a:noFill/>
        </p:spPr>
      </p:pic>
      <p:pic>
        <p:nvPicPr>
          <p:cNvPr id="6" name="5 Imagen" descr="a904c48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01705" flipH="1">
            <a:off x="622062" y="1161729"/>
            <a:ext cx="2595073" cy="997463"/>
          </a:xfrm>
          <a:prstGeom prst="rect">
            <a:avLst/>
          </a:prstGeom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868" y="714356"/>
            <a:ext cx="4476750" cy="885825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1571612"/>
            <a:ext cx="3690932" cy="885825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7250" y="928670"/>
            <a:ext cx="4476750" cy="885825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ews-20.01.12-2-b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108" cy="6858000"/>
          </a:xfrm>
          <a:prstGeom prst="rect">
            <a:avLst/>
          </a:prstGeom>
        </p:spPr>
      </p:pic>
      <p:pic>
        <p:nvPicPr>
          <p:cNvPr id="6" name="Picture 2" descr="Image du Blog lassy028.centerblog.net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6058248" y="3143248"/>
            <a:ext cx="3085752" cy="3714752"/>
          </a:xfrm>
          <a:prstGeom prst="rect">
            <a:avLst/>
          </a:prstGeom>
          <a:noFill/>
        </p:spPr>
      </p:pic>
      <p:pic>
        <p:nvPicPr>
          <p:cNvPr id="7" name="6 Imagen" descr="a904c48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7681">
            <a:off x="7231397" y="3320493"/>
            <a:ext cx="1516152" cy="740994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596" y="428604"/>
            <a:ext cx="4476750" cy="885825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1538" y="1571612"/>
            <a:ext cx="4476750" cy="885825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6116" y="571480"/>
            <a:ext cx="4476750" cy="885825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ls.com-241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2" name="Picture 4" descr="http://larasoft.l.a.pic.centerblog.net/o/459d99c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1472771"/>
            <a:ext cx="3286148" cy="5385229"/>
          </a:xfrm>
          <a:prstGeom prst="rect">
            <a:avLst/>
          </a:prstGeom>
          <a:noFill/>
        </p:spPr>
      </p:pic>
      <p:pic>
        <p:nvPicPr>
          <p:cNvPr id="6" name="5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2066" y="0"/>
            <a:ext cx="4476750" cy="885825"/>
          </a:xfrm>
          <a:prstGeom prst="rect">
            <a:avLst/>
          </a:prstGeom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7356" y="285728"/>
            <a:ext cx="4476750" cy="885825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tropical_25.03.2009_bw_0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Image du Blog magnolias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600087" y="4600567"/>
            <a:ext cx="2857520" cy="1657346"/>
          </a:xfrm>
          <a:prstGeom prst="rect">
            <a:avLst/>
          </a:prstGeom>
          <a:noFill/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6182" y="1000108"/>
            <a:ext cx="4476750" cy="885825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3042" y="714356"/>
            <a:ext cx="4476750" cy="885825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0298" y="1714488"/>
            <a:ext cx="4476750" cy="885825"/>
          </a:xfrm>
          <a:prstGeom prst="rect">
            <a:avLst/>
          </a:prstGeom>
        </p:spPr>
      </p:pic>
      <p:pic>
        <p:nvPicPr>
          <p:cNvPr id="1026" name="Picture 2" descr="http://img18.imageshack.us/img18/9220/couple5450.png"/>
          <p:cNvPicPr>
            <a:picLocks noChangeAspect="1" noChangeArrowheads="1"/>
          </p:cNvPicPr>
          <p:nvPr/>
        </p:nvPicPr>
        <p:blipFill>
          <a:blip r:embed="rId5">
            <a:lum bright="10000" contrast="30000"/>
          </a:blip>
          <a:srcRect l="30392" r="37149"/>
          <a:stretch>
            <a:fillRect/>
          </a:stretch>
        </p:blipFill>
        <p:spPr bwMode="auto">
          <a:xfrm>
            <a:off x="3143240" y="857232"/>
            <a:ext cx="2857520" cy="539098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050" name="Picture 2" descr="http://www.cuisine-escargot.com/uploads/files/variete_classique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72264" y="5072074"/>
            <a:ext cx="1781175" cy="1352550"/>
          </a:xfrm>
          <a:prstGeom prst="rect">
            <a:avLst/>
          </a:prstGeom>
          <a:noFill/>
        </p:spPr>
      </p:pic>
      <p:pic>
        <p:nvPicPr>
          <p:cNvPr id="2052" name="Picture 4" descr="http://www.cuisine-escargot.com/uploads/files/variete_petit-gris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85852" y="5505450"/>
            <a:ext cx="1781175" cy="1352550"/>
          </a:xfrm>
          <a:prstGeom prst="rect">
            <a:avLst/>
          </a:prstGeom>
          <a:noFill/>
        </p:spPr>
      </p:pic>
      <p:pic>
        <p:nvPicPr>
          <p:cNvPr id="11" name="10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0364" y="1071546"/>
            <a:ext cx="4476750" cy="885825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g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4098" name="Picture 2" descr="tubes m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2285992"/>
            <a:ext cx="7286644" cy="2952751"/>
          </a:xfrm>
          <a:prstGeom prst="rect">
            <a:avLst/>
          </a:prstGeom>
          <a:noFill/>
        </p:spPr>
      </p:pic>
      <p:pic>
        <p:nvPicPr>
          <p:cNvPr id="4100" name="Picture 4" descr="http://img24.imageshack.us/img24/1074/couple1io.jpg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 t="16183"/>
          <a:stretch>
            <a:fillRect/>
          </a:stretch>
        </p:blipFill>
        <p:spPr bwMode="auto">
          <a:xfrm>
            <a:off x="6286512" y="2928934"/>
            <a:ext cx="3500462" cy="439579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1538" y="1571612"/>
            <a:ext cx="4476750" cy="885825"/>
          </a:xfrm>
          <a:prstGeom prst="rect">
            <a:avLst/>
          </a:prstGeom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596" y="571480"/>
            <a:ext cx="4476750" cy="885825"/>
          </a:xfrm>
          <a:prstGeom prst="rect">
            <a:avLst/>
          </a:prstGeom>
        </p:spPr>
      </p:pic>
      <p:pic>
        <p:nvPicPr>
          <p:cNvPr id="9" name="8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9190" y="500042"/>
            <a:ext cx="4476750" cy="885825"/>
          </a:xfrm>
          <a:prstGeom prst="rect">
            <a:avLst/>
          </a:prstGeom>
        </p:spPr>
      </p:pic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7250" y="1785926"/>
            <a:ext cx="4476750" cy="885825"/>
          </a:xfrm>
          <a:prstGeom prst="rect">
            <a:avLst/>
          </a:prstGeom>
        </p:spPr>
      </p:pic>
      <p:pic>
        <p:nvPicPr>
          <p:cNvPr id="1034" name="Picture 10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2786050" y="5643578"/>
            <a:ext cx="3571900" cy="264585"/>
          </a:xfrm>
          <a:prstGeom prst="rect">
            <a:avLst/>
          </a:prstGeom>
          <a:noFill/>
        </p:spPr>
      </p:pic>
      <p:pic>
        <p:nvPicPr>
          <p:cNvPr id="1036" name="Picture 12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86446" y="6399032"/>
            <a:ext cx="500066" cy="187525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285720" y="5786454"/>
            <a:ext cx="21252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Tema  -María Isabel</a:t>
            </a:r>
          </a:p>
          <a:p>
            <a:r>
              <a:rPr lang="es-ES" sz="1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Intertpretan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-Los Payos</a:t>
            </a:r>
            <a:endParaRPr lang="es-ES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ARIA ISABEL-LOS PAY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MARIA ISABEL-LOS PAYOS</Template>
  <TotalTime>0</TotalTime>
  <Words>46</Words>
  <Application>Microsoft Office PowerPoint</Application>
  <PresentationFormat>Presentación en pantalla (4:3)</PresentationFormat>
  <Paragraphs>17</Paragraphs>
  <Slides>22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MARIA ISABEL-LOS PAYOS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2013-03-06T15:42:21Z</dcterms:created>
  <dcterms:modified xsi:type="dcterms:W3CDTF">2013-03-06T15:42:49Z</dcterms:modified>
</cp:coreProperties>
</file>