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sldIdLst>
    <p:sldId id="277" r:id="rId3"/>
    <p:sldId id="276" r:id="rId4"/>
    <p:sldId id="274" r:id="rId5"/>
    <p:sldId id="256" r:id="rId6"/>
    <p:sldId id="257" r:id="rId7"/>
    <p:sldId id="275" r:id="rId8"/>
    <p:sldId id="273" r:id="rId9"/>
    <p:sldId id="272" r:id="rId10"/>
    <p:sldId id="271" r:id="rId11"/>
    <p:sldId id="270" r:id="rId12"/>
    <p:sldId id="269" r:id="rId13"/>
    <p:sldId id="268" r:id="rId14"/>
    <p:sldId id="267" r:id="rId15"/>
    <p:sldId id="266" r:id="rId16"/>
    <p:sldId id="265" r:id="rId17"/>
    <p:sldId id="264" r:id="rId18"/>
    <p:sldId id="262" r:id="rId19"/>
    <p:sldId id="261" r:id="rId20"/>
    <p:sldId id="258" r:id="rId21"/>
    <p:sldId id="278" r:id="rId2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7AS+H2RkFQntQVvOu/7jew" hashData="QQlMX/QATWByEgQtTAulanTQH7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084" autoAdjust="0"/>
    <p:restoredTop sz="94660"/>
  </p:normalViewPr>
  <p:slideViewPr>
    <p:cSldViewPr>
      <p:cViewPr>
        <p:scale>
          <a:sx n="50" d="100"/>
          <a:sy n="50" d="100"/>
        </p:scale>
        <p:origin x="-1074" y="-4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EBACA-3345-498A-A2F3-FB6335D3C329}" type="datetimeFigureOut">
              <a:rPr lang="es-ES" smtClean="0"/>
              <a:pPr/>
              <a:t>15/09/2012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DE3F3-41F8-4B4D-9CCE-EDE532E5E19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EBACA-3345-498A-A2F3-FB6335D3C329}" type="datetimeFigureOut">
              <a:rPr lang="es-ES" smtClean="0"/>
              <a:pPr/>
              <a:t>15/09/2012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DE3F3-41F8-4B4D-9CCE-EDE532E5E19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EBACA-3345-498A-A2F3-FB6335D3C329}" type="datetimeFigureOut">
              <a:rPr lang="es-ES" smtClean="0"/>
              <a:pPr/>
              <a:t>15/09/2012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DE3F3-41F8-4B4D-9CCE-EDE532E5E19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EBACA-3345-498A-A2F3-FB6335D3C329}" type="datetimeFigureOut">
              <a:rPr lang="es-ES" smtClean="0"/>
              <a:pPr/>
              <a:t>15/09/2012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DE3F3-41F8-4B4D-9CCE-EDE532E5E19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EBACA-3345-498A-A2F3-FB6335D3C329}" type="datetimeFigureOut">
              <a:rPr lang="es-ES" smtClean="0"/>
              <a:pPr/>
              <a:t>15/09/2012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DE3F3-41F8-4B4D-9CCE-EDE532E5E19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EBACA-3345-498A-A2F3-FB6335D3C329}" type="datetimeFigureOut">
              <a:rPr lang="es-ES" smtClean="0"/>
              <a:pPr/>
              <a:t>15/09/2012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DE3F3-41F8-4B4D-9CCE-EDE532E5E19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EBACA-3345-498A-A2F3-FB6335D3C329}" type="datetimeFigureOut">
              <a:rPr lang="es-ES" smtClean="0"/>
              <a:pPr/>
              <a:t>15/09/2012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DE3F3-41F8-4B4D-9CCE-EDE532E5E19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EBACA-3345-498A-A2F3-FB6335D3C329}" type="datetimeFigureOut">
              <a:rPr lang="es-ES" smtClean="0"/>
              <a:pPr/>
              <a:t>15/09/2012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DE3F3-41F8-4B4D-9CCE-EDE532E5E19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EBACA-3345-498A-A2F3-FB6335D3C329}" type="datetimeFigureOut">
              <a:rPr lang="es-ES" smtClean="0"/>
              <a:pPr/>
              <a:t>15/09/2012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DE3F3-41F8-4B4D-9CCE-EDE532E5E19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EBACA-3345-498A-A2F3-FB6335D3C329}" type="datetimeFigureOut">
              <a:rPr lang="es-ES" smtClean="0"/>
              <a:pPr/>
              <a:t>15/09/2012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DE3F3-41F8-4B4D-9CCE-EDE532E5E19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EBACA-3345-498A-A2F3-FB6335D3C329}" type="datetimeFigureOut">
              <a:rPr lang="es-ES" smtClean="0"/>
              <a:pPr/>
              <a:t>15/09/2012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DE3F3-41F8-4B4D-9CCE-EDE532E5E19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9B36D6-D3A5-418C-9AE0-C0B290ADFBC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BEBACA-3345-498A-A2F3-FB6335D3C329}" type="datetimeFigureOut">
              <a:rPr lang="es-ES" smtClean="0"/>
              <a:pPr/>
              <a:t>15/09/2012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3DE3F3-41F8-4B4D-9CCE-EDE532E5E19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8279032-5C2B-45C5-ACC3-A964FA6F198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6.wav"/><Relationship Id="rId3" Type="http://schemas.openxmlformats.org/officeDocument/2006/relationships/audio" Target="../media/audio2.wav"/><Relationship Id="rId7" Type="http://schemas.openxmlformats.org/officeDocument/2006/relationships/audio" Target="../media/audio5.wav"/><Relationship Id="rId12" Type="http://schemas.openxmlformats.org/officeDocument/2006/relationships/image" Target="../media/image13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4.wav"/><Relationship Id="rId11" Type="http://schemas.openxmlformats.org/officeDocument/2006/relationships/audio" Target="../media/audio9.wav"/><Relationship Id="rId5" Type="http://schemas.openxmlformats.org/officeDocument/2006/relationships/audio" Target="../media/audio3.wav"/><Relationship Id="rId10" Type="http://schemas.openxmlformats.org/officeDocument/2006/relationships/audio" Target="../media/audio8.wav"/><Relationship Id="rId4" Type="http://schemas.openxmlformats.org/officeDocument/2006/relationships/image" Target="../media/image12.jpeg"/><Relationship Id="rId9" Type="http://schemas.openxmlformats.org/officeDocument/2006/relationships/audio" Target="../media/audio7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Relationship Id="rId6" Type="http://schemas.openxmlformats.org/officeDocument/2006/relationships/slide" Target="slide2.xml"/><Relationship Id="rId5" Type="http://schemas.openxmlformats.org/officeDocument/2006/relationships/image" Target="../media/image43.gif"/><Relationship Id="rId4" Type="http://schemas.openxmlformats.org/officeDocument/2006/relationships/image" Target="../media/image4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0.png"/><Relationship Id="rId7" Type="http://schemas.openxmlformats.org/officeDocument/2006/relationships/image" Target="../media/image52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3.png"/><Relationship Id="rId1" Type="http://schemas.openxmlformats.org/officeDocument/2006/relationships/audio" Target="../media/audio10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1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000628" cy="6858000"/>
          </a:xfrm>
          <a:prstGeom prst="rect">
            <a:avLst/>
          </a:prstGeom>
        </p:spPr>
      </p:pic>
      <p:pic>
        <p:nvPicPr>
          <p:cNvPr id="19460" name="Picture 4" descr="http://static1.glowtxt.com/data1/0/7/1/07109ca65b613af68705f46fbcc2e6b1a1be31afda39a3ee5e6b4b0d3255bfef95601890afd80709da39a3ee5e6b4b0d3255bfef95601890afd807090e7dd248c75a8d736ef9fc3139eea661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00562" y="285728"/>
            <a:ext cx="1181100" cy="657226"/>
          </a:xfrm>
          <a:prstGeom prst="rect">
            <a:avLst/>
          </a:prstGeom>
          <a:noFill/>
        </p:spPr>
      </p:pic>
      <p:pic>
        <p:nvPicPr>
          <p:cNvPr id="19462" name="Picture 6" descr="http://static1.glowtxt.com/data1/a/d/a/ada96c7e504e8a492363e367879b385fb83486a3da39a3ee5e6b4b0d3255bfef95601890afd80709da39a3ee5e6b4b0d3255bfef95601890afd807090e7dd248c75a8d736ef9fc3139eea661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143504" y="857232"/>
            <a:ext cx="1171575" cy="657226"/>
          </a:xfrm>
          <a:prstGeom prst="rect">
            <a:avLst/>
          </a:prstGeom>
          <a:noFill/>
        </p:spPr>
      </p:pic>
      <p:pic>
        <p:nvPicPr>
          <p:cNvPr id="19464" name="Picture 8" descr="http://static1.glowtxt.com/data1/7/5/1/7515555f831bdc0ab6734a3d17fee62bc6452089da39a3ee5e6b4b0d3255bfef95601890afd80709da39a3ee5e6b4b0d3255bfef95601890afd807090e7dd248c75a8d736ef9fc3139eea661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786446" y="1357298"/>
            <a:ext cx="1190625" cy="657226"/>
          </a:xfrm>
          <a:prstGeom prst="rect">
            <a:avLst/>
          </a:prstGeom>
          <a:noFill/>
        </p:spPr>
      </p:pic>
      <p:pic>
        <p:nvPicPr>
          <p:cNvPr id="19466" name="Picture 10" descr="http://static1.glowtxt.com/data1/d/2/3/d23e00d9784c8c8685c634e6401a85a6a2cd491fda39a3ee5e6b4b0d3255bfef95601890afd80709da39a3ee5e6b4b0d3255bfef95601890afd807090e7dd248c75a8d736ef9fc3139eea661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357950" y="1928802"/>
            <a:ext cx="1171575" cy="657226"/>
          </a:xfrm>
          <a:prstGeom prst="rect">
            <a:avLst/>
          </a:prstGeom>
          <a:noFill/>
        </p:spPr>
      </p:pic>
      <p:pic>
        <p:nvPicPr>
          <p:cNvPr id="19468" name="Picture 12" descr="http://static1.glowtxt.com/data1/a/2/f/a2fb5a92aabb335c45ab96fdf8d8d817b0c59b8dda39a3ee5e6b4b0d3255bfef95601890afd80709da39a3ee5e6b4b0d3255bfef95601890afd807090e7dd248c75a8d736ef9fc3139eea661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929454" y="2428868"/>
            <a:ext cx="1152525" cy="657226"/>
          </a:xfrm>
          <a:prstGeom prst="rect">
            <a:avLst/>
          </a:prstGeom>
          <a:noFill/>
        </p:spPr>
      </p:pic>
      <p:pic>
        <p:nvPicPr>
          <p:cNvPr id="11" name="Picture 10" descr="http://static1.glowtxt.com/data1/d/2/3/d23e00d9784c8c8685c634e6401a85a6a2cd491fda39a3ee5e6b4b0d3255bfef95601890afd80709da39a3ee5e6b4b0d3255bfef95601890afd807090e7dd248c75a8d736ef9fc3139eea661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500958" y="3000372"/>
            <a:ext cx="1171575" cy="657226"/>
          </a:xfrm>
          <a:prstGeom prst="rect">
            <a:avLst/>
          </a:prstGeom>
          <a:noFill/>
        </p:spPr>
      </p:pic>
      <p:pic>
        <p:nvPicPr>
          <p:cNvPr id="12" name="Picture 10" descr="http://static1.glowtxt.com/data1/d/2/3/d23e00d9784c8c8685c634e6401a85a6a2cd491fda39a3ee5e6b4b0d3255bfef95601890afd80709da39a3ee5e6b4b0d3255bfef95601890afd807090e7dd248c75a8d736ef9fc3139eea661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286380" y="2714620"/>
            <a:ext cx="1171575" cy="657226"/>
          </a:xfrm>
          <a:prstGeom prst="rect">
            <a:avLst/>
          </a:prstGeom>
          <a:noFill/>
        </p:spPr>
      </p:pic>
      <p:pic>
        <p:nvPicPr>
          <p:cNvPr id="19470" name="Picture 14" descr="http://static1.glowtxt.com/data1/d/e/0/de08bb8354a766082c131ea80effbf6734f7a526da39a3ee5e6b4b0d3255bfef95601890afd80709da39a3ee5e6b4b0d3255bfef95601890afd807090e7dd248c75a8d736ef9fc3139eea661.gif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786446" y="3286124"/>
            <a:ext cx="1171575" cy="657226"/>
          </a:xfrm>
          <a:prstGeom prst="rect">
            <a:avLst/>
          </a:prstGeom>
          <a:noFill/>
        </p:spPr>
      </p:pic>
      <p:pic>
        <p:nvPicPr>
          <p:cNvPr id="19472" name="Picture 16" descr="http://static1.glowtxt.com/data1/d/9/f/d9f39824b724570b5763c9f7cbad3d406feb8d84da39a3ee5e6b4b0d3255bfef95601890afd80709da39a3ee5e6b4b0d3255bfef95601890afd807090e7dd248c75a8d736ef9fc3139eea661.gif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6286512" y="3857628"/>
            <a:ext cx="1162050" cy="657226"/>
          </a:xfrm>
          <a:prstGeom prst="rect">
            <a:avLst/>
          </a:prstGeom>
          <a:noFill/>
        </p:spPr>
      </p:pic>
      <p:pic>
        <p:nvPicPr>
          <p:cNvPr id="19474" name="Picture 18" descr="http://static1.glowtxt.com/data1/c/7/9/c79397415bd63a9fd977c3e7f3a9a117399e574bda39a3ee5e6b4b0d3255bfef95601890afd80709da39a3ee5e6b4b0d3255bfef95601890afd807090e7dd248c75a8d736ef9fc3139eea661.gif"/>
          <p:cNvPicPr>
            <a:picLocks noChangeAspect="1" noChangeArrowheads="1" noCrop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6858016" y="4429132"/>
            <a:ext cx="1171575" cy="666751"/>
          </a:xfrm>
          <a:prstGeom prst="rect">
            <a:avLst/>
          </a:prstGeom>
          <a:noFill/>
        </p:spPr>
      </p:pic>
      <p:pic>
        <p:nvPicPr>
          <p:cNvPr id="16" name="Picture 10" descr="http://static1.glowtxt.com/data1/d/2/3/d23e00d9784c8c8685c634e6401a85a6a2cd491fda39a3ee5e6b4b0d3255bfef95601890afd80709da39a3ee5e6b4b0d3255bfef95601890afd807090e7dd248c75a8d736ef9fc3139eea661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286644" y="4929198"/>
            <a:ext cx="1171575" cy="657226"/>
          </a:xfrm>
          <a:prstGeom prst="rect">
            <a:avLst/>
          </a:prstGeom>
          <a:noFill/>
        </p:spPr>
      </p:pic>
      <p:pic>
        <p:nvPicPr>
          <p:cNvPr id="17" name="16 Imagen" descr="signature_2.gif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715008" y="6070025"/>
            <a:ext cx="2500298" cy="787975"/>
          </a:xfrm>
          <a:prstGeom prst="rect">
            <a:avLst/>
          </a:prstGeom>
        </p:spPr>
      </p:pic>
    </p:spTree>
  </p:cSld>
  <p:clrMapOvr>
    <a:masterClrMapping/>
  </p:clrMapOvr>
  <p:transition advTm="14000">
    <p:sndAc>
      <p:stSnd>
        <p:snd r:embed="rId2" name="aplauso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9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9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9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9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9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oudy Old Style" pitchFamily="18" charset="0"/>
              <a:cs typeface="Tunga" pitchFamily="2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oudy Old Style" pitchFamily="18" charset="0"/>
              <a:cs typeface="Tunga" pitchFamily="2"/>
            </a:endParaRPr>
          </a:p>
        </p:txBody>
      </p:sp>
      <p:sp>
        <p:nvSpPr>
          <p:cNvPr id="4" name="3 Triángulo isósceles"/>
          <p:cNvSpPr/>
          <p:nvPr/>
        </p:nvSpPr>
        <p:spPr>
          <a:xfrm rot="5400000">
            <a:off x="-1821661" y="1821661"/>
            <a:ext cx="6858000" cy="3214678"/>
          </a:xfrm>
          <a:prstGeom prst="triangle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oudy Old Style" pitchFamily="18" charset="0"/>
              <a:cs typeface="Tunga" pitchFamily="2"/>
            </a:endParaRPr>
          </a:p>
        </p:txBody>
      </p:sp>
      <p:sp>
        <p:nvSpPr>
          <p:cNvPr id="5" name="4 Triángulo isósceles"/>
          <p:cNvSpPr/>
          <p:nvPr/>
        </p:nvSpPr>
        <p:spPr>
          <a:xfrm rot="5400000" flipV="1">
            <a:off x="4036223" y="1750223"/>
            <a:ext cx="6858000" cy="3357554"/>
          </a:xfrm>
          <a:prstGeom prst="triangle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16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oudy Old Style" pitchFamily="18" charset="0"/>
              <a:cs typeface="Tunga" pitchFamily="2"/>
            </a:endParaRPr>
          </a:p>
        </p:txBody>
      </p:sp>
      <p:pic>
        <p:nvPicPr>
          <p:cNvPr id="21506" name="Picture 2" descr="http://listas.rpp.com.pe/system/items/000/006/539/medium/Manolo_Otero_gmr.jpg?1324156813">
            <a:hlinkClick r:id="" action="ppaction://hlinkshowjump?jump=nextslide">
              <a:snd r:embed="rId3" name="manolo otero - bella mujer.wav"/>
            </a:hlinkClick>
          </p:cNvPr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3286116" y="357166"/>
            <a:ext cx="570082" cy="500066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Picture 2" descr="http://listas.rpp.com.pe/system/items/000/006/539/medium/Manolo_Otero_gmr.jpg?1324156813">
            <a:hlinkClick r:id="" action="ppaction://hlinkshowjump?jump=nextslide">
              <a:snd r:embed="rId5" name="m otero - hola amor mio.wav"/>
            </a:hlinkClick>
          </p:cNvPr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3286116" y="1071546"/>
            <a:ext cx="570082" cy="500066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Picture 2" descr="http://listas.rpp.com.pe/system/items/000/006/539/medium/Manolo_Otero_gmr.jpg?1324156813">
            <a:hlinkClick r:id="" action="ppaction://hlinkshowjump?jump=nextslide">
              <a:snd r:embed="rId6" name="m otero - la hiedra.wav"/>
            </a:hlinkClick>
          </p:cNvPr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3286116" y="1785926"/>
            <a:ext cx="570082" cy="500066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Picture 2" descr="http://listas.rpp.com.pe/system/items/000/006/539/medium/Manolo_Otero_gmr.jpg?1324156813">
            <a:hlinkClick r:id="" action="ppaction://hlinkshowjump?jump=nextslide">
              <a:snd r:embed="rId7" name="m otero amor de madrugada.wav"/>
            </a:hlinkClick>
          </p:cNvPr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3286116" y="4500570"/>
            <a:ext cx="570082" cy="500066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5" name="Picture 2" descr="http://listas.rpp.com.pe/system/items/000/006/539/medium/Manolo_Otero_gmr.jpg?1324156813">
            <a:hlinkClick r:id="" action="ppaction://hlinkshowjump?jump=nextslide">
              <a:snd r:embed="rId8" name="m otero -vuelvo a ti.wav"/>
            </a:hlinkClick>
          </p:cNvPr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3286116" y="6072206"/>
            <a:ext cx="570082" cy="500066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6" name="Picture 2" descr="http://listas.rpp.com.pe/system/items/000/006/539/medium/Manolo_Otero_gmr.jpg?1324156813">
            <a:hlinkClick r:id="" action="ppaction://hlinkshowjump?jump=nextslide">
              <a:snd r:embed="rId9" name="m otero -te he querido tanto.wav"/>
            </a:hlinkClick>
          </p:cNvPr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3286116" y="5286388"/>
            <a:ext cx="570082" cy="500066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9" name="18 CuadroTexto"/>
          <p:cNvSpPr txBox="1"/>
          <p:nvPr/>
        </p:nvSpPr>
        <p:spPr>
          <a:xfrm>
            <a:off x="4000496" y="1071546"/>
            <a:ext cx="1714512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oudy Old Style" pitchFamily="18" charset="0"/>
                <a:cs typeface="Tunga" pitchFamily="2"/>
                <a:hlinkClick r:id="" action="ppaction://hlinkshowjump?jump=nextslide">
                  <a:snd r:embed="rId5" name="m otero - hola amor mio.wav"/>
                </a:hlinkClick>
              </a:rPr>
              <a:t>Hola amor mío</a:t>
            </a:r>
            <a:endParaRPr lang="es-E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oudy Old Style" pitchFamily="18" charset="0"/>
              <a:cs typeface="Tunga" pitchFamily="2"/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4000496" y="1857364"/>
            <a:ext cx="1022268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oudy Old Style" pitchFamily="18" charset="0"/>
                <a:cs typeface="Tunga" pitchFamily="2"/>
                <a:hlinkClick r:id="" action="ppaction://hlinkshowjump?jump=nextslide">
                  <a:snd r:embed="rId6" name="m otero - la hiedra.wav"/>
                </a:hlinkClick>
              </a:rPr>
              <a:t>La Hiedra</a:t>
            </a:r>
            <a:endParaRPr lang="es-E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oudy Old Style" pitchFamily="18" charset="0"/>
              <a:cs typeface="Tunga" pitchFamily="2"/>
            </a:endParaRPr>
          </a:p>
        </p:txBody>
      </p:sp>
      <p:sp>
        <p:nvSpPr>
          <p:cNvPr id="23" name="22 CuadroTexto"/>
          <p:cNvSpPr txBox="1"/>
          <p:nvPr/>
        </p:nvSpPr>
        <p:spPr>
          <a:xfrm>
            <a:off x="3929058" y="4500570"/>
            <a:ext cx="1854995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oudy Old Style" pitchFamily="18" charset="0"/>
                <a:cs typeface="Tunga" pitchFamily="2"/>
                <a:hlinkClick r:id="" action="ppaction://hlinkshowjump?jump=nextslide">
                  <a:snd r:embed="rId7" name="m otero amor de madrugada.wav"/>
                </a:hlinkClick>
              </a:rPr>
              <a:t>amor de madrugada</a:t>
            </a:r>
            <a:endParaRPr lang="es-E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oudy Old Style" pitchFamily="18" charset="0"/>
              <a:cs typeface="Tunga" pitchFamily="2"/>
            </a:endParaRPr>
          </a:p>
        </p:txBody>
      </p:sp>
      <p:sp>
        <p:nvSpPr>
          <p:cNvPr id="25" name="24 CuadroTexto"/>
          <p:cNvSpPr txBox="1"/>
          <p:nvPr/>
        </p:nvSpPr>
        <p:spPr>
          <a:xfrm>
            <a:off x="3929058" y="5286388"/>
            <a:ext cx="1836850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oudy Old Style" pitchFamily="18" charset="0"/>
                <a:cs typeface="Tunga" pitchFamily="2"/>
                <a:hlinkClick r:id="" action="ppaction://hlinkshowjump?jump=nextslide">
                  <a:snd r:embed="rId9" name="m otero -te he querido tanto.wav"/>
                </a:hlinkClick>
              </a:rPr>
              <a:t>Te he querido tanto</a:t>
            </a:r>
            <a:endParaRPr lang="es-E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oudy Old Style" pitchFamily="18" charset="0"/>
              <a:cs typeface="Tunga" pitchFamily="2"/>
            </a:endParaRPr>
          </a:p>
        </p:txBody>
      </p:sp>
      <p:sp>
        <p:nvSpPr>
          <p:cNvPr id="26" name="25 CuadroTexto"/>
          <p:cNvSpPr txBox="1"/>
          <p:nvPr/>
        </p:nvSpPr>
        <p:spPr>
          <a:xfrm>
            <a:off x="4000496" y="6072206"/>
            <a:ext cx="1070165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oudy Old Style" pitchFamily="18" charset="0"/>
                <a:cs typeface="Tunga" pitchFamily="2"/>
                <a:hlinkClick r:id="" action="ppaction://hlinkshowjump?jump=nextslide">
                  <a:snd r:embed="rId8" name="m otero -vuelvo a ti.wav"/>
                </a:hlinkClick>
              </a:rPr>
              <a:t>Vuelvo a ti</a:t>
            </a:r>
            <a:endParaRPr lang="es-E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oudy Old Style" pitchFamily="18" charset="0"/>
              <a:cs typeface="Tunga" pitchFamily="2"/>
            </a:endParaRPr>
          </a:p>
        </p:txBody>
      </p:sp>
      <p:sp>
        <p:nvSpPr>
          <p:cNvPr id="27" name="26 Triángulo isósceles"/>
          <p:cNvSpPr/>
          <p:nvPr/>
        </p:nvSpPr>
        <p:spPr>
          <a:xfrm rot="5400000">
            <a:off x="-1035867" y="1821661"/>
            <a:ext cx="5286412" cy="3214678"/>
          </a:xfrm>
          <a:prstGeom prst="triangle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oudy Old Style" pitchFamily="18" charset="0"/>
              <a:cs typeface="Tunga" pitchFamily="2"/>
            </a:endParaRPr>
          </a:p>
        </p:txBody>
      </p:sp>
      <p:pic>
        <p:nvPicPr>
          <p:cNvPr id="28" name="Picture 2" descr="http://listas.rpp.com.pe/system/items/000/006/539/medium/Manolo_Otero_gmr.jpg?1324156813">
            <a:hlinkClick r:id="" action="ppaction://hlinkshowjump?jump=nextslide">
              <a:snd r:embed="rId10" name="manolo otero - hoy tengo todo el tiempo del mundo.wav"/>
            </a:hlinkClick>
          </p:cNvPr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214282" y="3143248"/>
            <a:ext cx="570082" cy="500066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0" name="29 Triángulo isósceles"/>
          <p:cNvSpPr/>
          <p:nvPr/>
        </p:nvSpPr>
        <p:spPr>
          <a:xfrm rot="5400000" flipV="1">
            <a:off x="4750579" y="1678785"/>
            <a:ext cx="5429288" cy="3357554"/>
          </a:xfrm>
          <a:prstGeom prst="triangle">
            <a:avLst>
              <a:gd name="adj" fmla="val 51053"/>
            </a:avLst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16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oudy Old Style" pitchFamily="18" charset="0"/>
              <a:cs typeface="Tunga" pitchFamily="2"/>
            </a:endParaRPr>
          </a:p>
        </p:txBody>
      </p:sp>
      <p:pic>
        <p:nvPicPr>
          <p:cNvPr id="31" name="Picture 2" descr="http://listas.rpp.com.pe/system/items/000/006/539/medium/Manolo_Otero_gmr.jpg?1324156813">
            <a:hlinkClick r:id="" action="ppaction://hlinkshowjump?jump=nextslide">
              <a:snd r:embed="rId11" name="m otero -que he de hacer para olvidarte.wav"/>
            </a:hlinkClick>
          </p:cNvPr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8215338" y="3000372"/>
            <a:ext cx="570082" cy="500066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2" name="31 CuadroTexto"/>
          <p:cNvSpPr txBox="1"/>
          <p:nvPr/>
        </p:nvSpPr>
        <p:spPr>
          <a:xfrm>
            <a:off x="6215074" y="3000372"/>
            <a:ext cx="1928826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oudy Old Style" pitchFamily="18" charset="0"/>
                <a:cs typeface="Tunga" pitchFamily="2"/>
                <a:hlinkClick r:id="" action="ppaction://hlinkshowjump?jump=nextslide">
                  <a:snd r:embed="rId11" name="m otero -que he de hacer para olvidarte.wav"/>
                </a:hlinkClick>
              </a:rPr>
              <a:t>Que he de hacer para olvidarte</a:t>
            </a:r>
            <a:endParaRPr lang="es-E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oudy Old Style" pitchFamily="18" charset="0"/>
              <a:cs typeface="Tunga" pitchFamily="2"/>
            </a:endParaRPr>
          </a:p>
        </p:txBody>
      </p:sp>
      <p:pic>
        <p:nvPicPr>
          <p:cNvPr id="38" name="37 Imagen" descr="c9a90957.gif"/>
          <p:cNvPicPr>
            <a:picLocks noChangeAspect="1"/>
          </p:cNvPicPr>
          <p:nvPr/>
        </p:nvPicPr>
        <p:blipFill>
          <a:blip r:embed="rId12">
            <a:lum/>
          </a:blip>
          <a:stretch>
            <a:fillRect/>
          </a:stretch>
        </p:blipFill>
        <p:spPr>
          <a:xfrm>
            <a:off x="3428992" y="2285992"/>
            <a:ext cx="2071702" cy="2115148"/>
          </a:xfrm>
          <a:prstGeom prst="rect">
            <a:avLst/>
          </a:prstGeom>
        </p:spPr>
      </p:pic>
      <p:sp>
        <p:nvSpPr>
          <p:cNvPr id="33" name="32 CuadroTexto"/>
          <p:cNvSpPr txBox="1"/>
          <p:nvPr/>
        </p:nvSpPr>
        <p:spPr>
          <a:xfrm>
            <a:off x="4000496" y="357166"/>
            <a:ext cx="117371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b="1" dirty="0" smtClean="0">
                <a:latin typeface="Goudy Old Style" pitchFamily="18" charset="0"/>
                <a:cs typeface="Tunga" pitchFamily="2"/>
                <a:hlinkClick r:id="" action="ppaction://hlinkshowjump?jump=nextslide">
                  <a:snd r:embed="rId3" name="manolo otero - bella mujer.wav"/>
                </a:hlinkClick>
              </a:rPr>
              <a:t>Bella Mujer</a:t>
            </a:r>
            <a:endParaRPr lang="es-ES" sz="1600" b="1" dirty="0">
              <a:latin typeface="Goudy Old Style" pitchFamily="18" charset="0"/>
              <a:cs typeface="Tunga" pitchFamily="2"/>
            </a:endParaRPr>
          </a:p>
        </p:txBody>
      </p:sp>
      <p:sp>
        <p:nvSpPr>
          <p:cNvPr id="34" name="33 CuadroTexto"/>
          <p:cNvSpPr txBox="1"/>
          <p:nvPr/>
        </p:nvSpPr>
        <p:spPr>
          <a:xfrm>
            <a:off x="785786" y="3071810"/>
            <a:ext cx="182338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b="1" dirty="0" smtClean="0">
                <a:latin typeface="Goudy Old Style" pitchFamily="18" charset="0"/>
                <a:cs typeface="Tunga" pitchFamily="2"/>
                <a:hlinkClick r:id="" action="ppaction://hlinkshowjump?jump=nextslide">
                  <a:snd r:embed="rId10" name="manolo otero - hoy tengo todo el tiempo del mundo.wav"/>
                </a:hlinkClick>
              </a:rPr>
              <a:t>Hoy  tengo  todo el </a:t>
            </a:r>
          </a:p>
          <a:p>
            <a:r>
              <a:rPr lang="es-ES" sz="1600" b="1" dirty="0" smtClean="0">
                <a:latin typeface="Goudy Old Style" pitchFamily="18" charset="0"/>
                <a:cs typeface="Tunga" pitchFamily="2"/>
                <a:hlinkClick r:id="" action="ppaction://hlinkshowjump?jump=nextslide">
                  <a:snd r:embed="rId10" name="manolo otero - hoy tengo todo el tiempo del mundo.wav"/>
                </a:hlinkClick>
              </a:rPr>
              <a:t>tiempo del mundo</a:t>
            </a:r>
            <a:endParaRPr lang="es-ES" sz="1600" b="1" dirty="0">
              <a:latin typeface="Goudy Old Style" pitchFamily="18" charset="0"/>
              <a:cs typeface="Tunga" pitchFamily="2"/>
            </a:endParaRPr>
          </a:p>
        </p:txBody>
      </p:sp>
    </p:spTree>
  </p:cSld>
  <p:clrMapOvr>
    <a:masterClrMapping/>
  </p:clrMapOvr>
  <p:transition>
    <p:sndAc>
      <p:endSnd/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a4b5142.gif"/>
          <p:cNvPicPr>
            <a:picLocks noChangeAspect="1"/>
          </p:cNvPicPr>
          <p:nvPr/>
        </p:nvPicPr>
        <p:blipFill>
          <a:blip r:embed="rId2">
            <a:lum bright="-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a74d0b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285776"/>
            <a:ext cx="5248147" cy="5718320"/>
          </a:xfrm>
          <a:prstGeom prst="rect">
            <a:avLst/>
          </a:prstGeom>
        </p:spPr>
      </p:pic>
      <p:sp>
        <p:nvSpPr>
          <p:cNvPr id="6" name="5 Botón de acción: Comienzo">
            <a:hlinkClick r:id="rId4" action="ppaction://hlinksldjump" highlightClick="1"/>
          </p:cNvPr>
          <p:cNvSpPr/>
          <p:nvPr/>
        </p:nvSpPr>
        <p:spPr>
          <a:xfrm>
            <a:off x="5286380" y="5786454"/>
            <a:ext cx="571504" cy="285752"/>
          </a:xfrm>
          <a:prstGeom prst="actionButtonBeginning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5786446" y="5715016"/>
            <a:ext cx="30930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hlinkClick r:id="rId4" action="ppaction://hlinksldjump"/>
              </a:rPr>
              <a:t>Volver  al  índice  de  canciones</a:t>
            </a:r>
            <a:endParaRPr lang="es-ES" dirty="0"/>
          </a:p>
        </p:txBody>
      </p:sp>
      <p:sp>
        <p:nvSpPr>
          <p:cNvPr id="8" name="7 Botón de acción: Final">
            <a:hlinkClick r:id="" action="ppaction://hlinkshowjump?jump=nextslide" highlightClick="1"/>
          </p:cNvPr>
          <p:cNvSpPr/>
          <p:nvPr/>
        </p:nvSpPr>
        <p:spPr>
          <a:xfrm>
            <a:off x="5286380" y="6286520"/>
            <a:ext cx="571504" cy="285752"/>
          </a:xfrm>
          <a:prstGeom prst="actionButtonEnd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5857884" y="6215082"/>
            <a:ext cx="2928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hlinkClick r:id="" action="ppaction://hlinkshowjump?jump=nextslide"/>
              </a:rPr>
              <a:t>Ir  a  la  siguiente  diapositiva</a:t>
            </a:r>
            <a:endParaRPr lang="es-ES" dirty="0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c90118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7ee109f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 rot="789418">
            <a:off x="4034055" y="782680"/>
            <a:ext cx="4660677" cy="4598535"/>
          </a:xfrm>
          <a:prstGeom prst="roundRect">
            <a:avLst/>
          </a:prstGeom>
          <a:effectLst>
            <a:softEdge rad="635000"/>
          </a:effectLst>
        </p:spPr>
      </p:pic>
      <p:sp>
        <p:nvSpPr>
          <p:cNvPr id="6" name="5 Botón de acción: Comienzo">
            <a:hlinkClick r:id="rId4" action="ppaction://hlinksldjump" highlightClick="1"/>
          </p:cNvPr>
          <p:cNvSpPr/>
          <p:nvPr/>
        </p:nvSpPr>
        <p:spPr>
          <a:xfrm>
            <a:off x="5286380" y="5786454"/>
            <a:ext cx="571504" cy="285752"/>
          </a:xfrm>
          <a:prstGeom prst="actionButtonBeginning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5786446" y="5715016"/>
            <a:ext cx="30930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hlinkClick r:id="rId4" action="ppaction://hlinksldjump"/>
              </a:rPr>
              <a:t>Volver  al  índice  de  canciones</a:t>
            </a:r>
            <a:endParaRPr lang="es-ES" dirty="0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c4ce17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8 Imagen" descr="7dd0e1f0.pn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0" y="1548992"/>
            <a:ext cx="7000892" cy="5309008"/>
          </a:xfrm>
          <a:prstGeom prst="rect">
            <a:avLst/>
          </a:prstGeom>
        </p:spPr>
      </p:pic>
      <p:sp>
        <p:nvSpPr>
          <p:cNvPr id="6" name="5 Botón de acción: Comienzo">
            <a:hlinkClick r:id="rId4" action="ppaction://hlinksldjump" highlightClick="1"/>
          </p:cNvPr>
          <p:cNvSpPr/>
          <p:nvPr/>
        </p:nvSpPr>
        <p:spPr>
          <a:xfrm>
            <a:off x="4214810" y="6215082"/>
            <a:ext cx="571504" cy="285752"/>
          </a:xfrm>
          <a:prstGeom prst="actionButtonBeginning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4714876" y="6143644"/>
            <a:ext cx="30930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hlinkClick r:id="rId4" action="ppaction://hlinksldjump"/>
              </a:rPr>
              <a:t>Volver  al  índice  de  canciones</a:t>
            </a:r>
            <a:endParaRPr lang="es-ES" dirty="0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ee86c9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dcac5a7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7554" y="0"/>
            <a:ext cx="5472474" cy="7235828"/>
          </a:xfrm>
          <a:prstGeom prst="rect">
            <a:avLst/>
          </a:prstGeom>
        </p:spPr>
      </p:pic>
      <p:sp>
        <p:nvSpPr>
          <p:cNvPr id="7" name="6 Botón de acción: Comienzo">
            <a:hlinkClick r:id="rId4" action="ppaction://hlinksldjump" highlightClick="1"/>
          </p:cNvPr>
          <p:cNvSpPr/>
          <p:nvPr/>
        </p:nvSpPr>
        <p:spPr>
          <a:xfrm>
            <a:off x="0" y="5929330"/>
            <a:ext cx="571504" cy="285752"/>
          </a:xfrm>
          <a:prstGeom prst="actionButtonBeginning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500066" y="5857892"/>
            <a:ext cx="30930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hlinkClick r:id="rId4" action="ppaction://hlinksldjump"/>
              </a:rPr>
              <a:t>Volver  al  índice  de  canciones</a:t>
            </a:r>
            <a:endParaRPr lang="es-ES" dirty="0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d75dbd9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253883" cy="6858000"/>
          </a:xfrm>
          <a:prstGeom prst="rect">
            <a:avLst/>
          </a:prstGeom>
        </p:spPr>
      </p:pic>
      <p:pic>
        <p:nvPicPr>
          <p:cNvPr id="5" name="4 Imagen" descr="d167236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1214414" y="-30943"/>
            <a:ext cx="5072098" cy="6888943"/>
          </a:xfrm>
          <a:prstGeom prst="rect">
            <a:avLst/>
          </a:prstGeom>
        </p:spPr>
      </p:pic>
      <p:sp>
        <p:nvSpPr>
          <p:cNvPr id="6" name="5 Botón de acción: Comienzo">
            <a:hlinkClick r:id="rId4" action="ppaction://hlinksldjump" highlightClick="1"/>
          </p:cNvPr>
          <p:cNvSpPr/>
          <p:nvPr/>
        </p:nvSpPr>
        <p:spPr>
          <a:xfrm>
            <a:off x="5286380" y="5786454"/>
            <a:ext cx="571504" cy="285752"/>
          </a:xfrm>
          <a:prstGeom prst="actionButtonBeginning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5786446" y="5715016"/>
            <a:ext cx="30930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hlinkClick r:id="rId4" action="ppaction://hlinksldjump"/>
              </a:rPr>
              <a:t>Volver  al  índice  de  canciones</a:t>
            </a:r>
            <a:endParaRPr lang="es-ES" dirty="0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1caa89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73a50920.jpg"/>
          <p:cNvPicPr>
            <a:picLocks noChangeAspect="1"/>
          </p:cNvPicPr>
          <p:nvPr/>
        </p:nvPicPr>
        <p:blipFill>
          <a:blip r:embed="rId3">
            <a:lum contrast="10000"/>
          </a:blip>
          <a:srcRect/>
          <a:stretch>
            <a:fillRect/>
          </a:stretch>
        </p:blipFill>
        <p:spPr>
          <a:xfrm rot="20494534">
            <a:off x="748597" y="-114716"/>
            <a:ext cx="4538735" cy="6829643"/>
          </a:xfrm>
          <a:prstGeom prst="ellipse">
            <a:avLst/>
          </a:prstGeom>
          <a:effectLst>
            <a:softEdge rad="635000"/>
          </a:effectLst>
        </p:spPr>
      </p:pic>
      <p:sp>
        <p:nvSpPr>
          <p:cNvPr id="6" name="5 Botón de acción: Comienzo">
            <a:hlinkClick r:id="rId4" action="ppaction://hlinksldjump" highlightClick="1"/>
          </p:cNvPr>
          <p:cNvSpPr/>
          <p:nvPr/>
        </p:nvSpPr>
        <p:spPr>
          <a:xfrm>
            <a:off x="5143504" y="6215082"/>
            <a:ext cx="571504" cy="285752"/>
          </a:xfrm>
          <a:prstGeom prst="actionButtonBeginning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5643570" y="6143644"/>
            <a:ext cx="30930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hlinkClick r:id="rId4" action="ppaction://hlinksldjump"/>
              </a:rPr>
              <a:t>Volver  al  índice  de  canciones</a:t>
            </a:r>
            <a:endParaRPr lang="es-ES" dirty="0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9d2d84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de3dff6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50729">
            <a:off x="4278825" y="998587"/>
            <a:ext cx="4634556" cy="5793195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5 Botón de acción: Comienzo">
            <a:hlinkClick r:id="rId4" action="ppaction://hlinksldjump" highlightClick="1"/>
          </p:cNvPr>
          <p:cNvSpPr/>
          <p:nvPr/>
        </p:nvSpPr>
        <p:spPr>
          <a:xfrm>
            <a:off x="428596" y="6215082"/>
            <a:ext cx="571504" cy="285752"/>
          </a:xfrm>
          <a:prstGeom prst="actionButtonBeginning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928662" y="6143644"/>
            <a:ext cx="30930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hlinkClick r:id="rId4" action="ppaction://hlinksldjump"/>
              </a:rPr>
              <a:t>Volver  al  índice  de  canciones</a:t>
            </a:r>
            <a:endParaRPr lang="es-ES" dirty="0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ed86dd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859"/>
            <a:ext cx="9144000" cy="6822281"/>
          </a:xfrm>
          <a:prstGeom prst="rect">
            <a:avLst/>
          </a:prstGeom>
        </p:spPr>
      </p:pic>
      <p:pic>
        <p:nvPicPr>
          <p:cNvPr id="5" name="4 Imagen" descr="1152b3a3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768477">
            <a:off x="460531" y="-243956"/>
            <a:ext cx="5434710" cy="7488524"/>
          </a:xfrm>
          <a:prstGeom prst="rect">
            <a:avLst/>
          </a:prstGeom>
        </p:spPr>
      </p:pic>
      <p:sp>
        <p:nvSpPr>
          <p:cNvPr id="6" name="5 Botón de acción: Comienzo">
            <a:hlinkClick r:id="rId4" action="ppaction://hlinksldjump" highlightClick="1"/>
          </p:cNvPr>
          <p:cNvSpPr/>
          <p:nvPr/>
        </p:nvSpPr>
        <p:spPr>
          <a:xfrm>
            <a:off x="5286380" y="5786454"/>
            <a:ext cx="571504" cy="285752"/>
          </a:xfrm>
          <a:prstGeom prst="actionButtonBeginning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5786446" y="5715016"/>
            <a:ext cx="30930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hlinkClick r:id="rId4" action="ppaction://hlinksldjump"/>
              </a:rPr>
              <a:t>Volver  al  índice  de  canciones</a:t>
            </a:r>
            <a:endParaRPr lang="es-ES" dirty="0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01ddcd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79dffcf4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 rot="20601493">
            <a:off x="199910" y="-428633"/>
            <a:ext cx="6444381" cy="7250701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5 Botón de acción: Comienzo">
            <a:hlinkClick r:id="rId4" action="ppaction://hlinksldjump" highlightClick="1"/>
          </p:cNvPr>
          <p:cNvSpPr/>
          <p:nvPr/>
        </p:nvSpPr>
        <p:spPr>
          <a:xfrm>
            <a:off x="4643438" y="6286520"/>
            <a:ext cx="571504" cy="285752"/>
          </a:xfrm>
          <a:prstGeom prst="actionButtonBeginning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5143504" y="6215082"/>
            <a:ext cx="30930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hlinkClick r:id="rId4" action="ppaction://hlinksldjump"/>
              </a:rPr>
              <a:t>Volver  al  índice  de  canciones</a:t>
            </a:r>
            <a:endParaRPr lang="es-ES" dirty="0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2ef91d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cf35823c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997733">
            <a:off x="560438" y="-102812"/>
            <a:ext cx="5163196" cy="6884261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5 Botón de acción: Comienzo">
            <a:hlinkClick r:id="rId4" action="ppaction://hlinksldjump" highlightClick="1"/>
          </p:cNvPr>
          <p:cNvSpPr/>
          <p:nvPr/>
        </p:nvSpPr>
        <p:spPr>
          <a:xfrm>
            <a:off x="5286380" y="6215082"/>
            <a:ext cx="571504" cy="285752"/>
          </a:xfrm>
          <a:prstGeom prst="actionButtonBeginning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5786446" y="6143644"/>
            <a:ext cx="30930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hlinkClick r:id="rId4" action="ppaction://hlinksldjump"/>
              </a:rPr>
              <a:t>Volver  al  índice  de  canciones</a:t>
            </a:r>
            <a:endParaRPr lang="es-ES" dirty="0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824c2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6" name="5 Imagen" descr="6650d86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508615">
            <a:off x="-995670" y="-127309"/>
            <a:ext cx="6327038" cy="7449359"/>
          </a:xfrm>
          <a:prstGeom prst="roundRect">
            <a:avLst/>
          </a:prstGeom>
          <a:effectLst>
            <a:softEdge rad="635000"/>
          </a:effectLst>
        </p:spPr>
      </p:pic>
      <p:sp>
        <p:nvSpPr>
          <p:cNvPr id="7" name="6 Botón de acción: Comienzo">
            <a:hlinkClick r:id="rId4" action="ppaction://hlinksldjump" highlightClick="1"/>
          </p:cNvPr>
          <p:cNvSpPr/>
          <p:nvPr/>
        </p:nvSpPr>
        <p:spPr>
          <a:xfrm>
            <a:off x="5286380" y="6286520"/>
            <a:ext cx="571504" cy="285752"/>
          </a:xfrm>
          <a:prstGeom prst="actionButtonBeginning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5786446" y="6215082"/>
            <a:ext cx="30930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hlinkClick r:id="rId4" action="ppaction://hlinksldjump"/>
              </a:rPr>
              <a:t>Volver  al  índice  de  canciones</a:t>
            </a:r>
            <a:endParaRPr lang="es-ES" dirty="0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c9lblrw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79cba1e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 rot="647263" flipH="1">
            <a:off x="257652" y="416600"/>
            <a:ext cx="4972087" cy="5512961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5 Botón de acción: Comienzo">
            <a:hlinkClick r:id="rId4" action="ppaction://hlinksldjump" highlightClick="1"/>
          </p:cNvPr>
          <p:cNvSpPr/>
          <p:nvPr/>
        </p:nvSpPr>
        <p:spPr>
          <a:xfrm>
            <a:off x="5286380" y="6215082"/>
            <a:ext cx="571504" cy="285752"/>
          </a:xfrm>
          <a:prstGeom prst="actionButtonBeginning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5786446" y="6143644"/>
            <a:ext cx="30930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hlinkClick r:id="rId4" action="ppaction://hlinksldjump"/>
              </a:rPr>
              <a:t>Volver  al  índice  de  canciones</a:t>
            </a:r>
            <a:endParaRPr lang="es-ES" dirty="0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unr7ewz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85facd54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 rot="20580231">
            <a:off x="82788" y="-766610"/>
            <a:ext cx="7215714" cy="8024309"/>
          </a:xfrm>
          <a:prstGeom prst="ellipse">
            <a:avLst/>
          </a:prstGeom>
          <a:effectLst>
            <a:softEdge rad="635000"/>
          </a:effectLst>
        </p:spPr>
      </p:pic>
      <p:sp>
        <p:nvSpPr>
          <p:cNvPr id="6" name="5 Botón de acción: Comienzo">
            <a:hlinkClick r:id="rId4" action="ppaction://hlinksldjump" highlightClick="1"/>
          </p:cNvPr>
          <p:cNvSpPr/>
          <p:nvPr/>
        </p:nvSpPr>
        <p:spPr>
          <a:xfrm>
            <a:off x="0" y="6286520"/>
            <a:ext cx="571504" cy="285752"/>
          </a:xfrm>
          <a:prstGeom prst="actionButtonBeginning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500066" y="6215082"/>
            <a:ext cx="30930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hlinkClick r:id="rId4" action="ppaction://hlinksldjump"/>
              </a:rPr>
              <a:t>Volver  al  índice  de  canciones</a:t>
            </a:r>
            <a:endParaRPr lang="es-ES" dirty="0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qe495bd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vhs321jc.jpg"/>
          <p:cNvPicPr>
            <a:picLocks noChangeAspect="1"/>
          </p:cNvPicPr>
          <p:nvPr/>
        </p:nvPicPr>
        <p:blipFill>
          <a:blip r:embed="rId3"/>
          <a:srcRect t="-511"/>
          <a:stretch>
            <a:fillRect/>
          </a:stretch>
        </p:blipFill>
        <p:spPr>
          <a:xfrm>
            <a:off x="357158" y="48439"/>
            <a:ext cx="4977564" cy="6809561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6 Imagen" descr="78871005_large_window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5572132" cy="6858000"/>
          </a:xfrm>
          <a:prstGeom prst="rect">
            <a:avLst/>
          </a:prstGeom>
        </p:spPr>
      </p:pic>
      <p:pic>
        <p:nvPicPr>
          <p:cNvPr id="9" name="8 Imagen" descr="mod_article922221_30.gif"/>
          <p:cNvPicPr>
            <a:picLocks noChangeAspect="1"/>
          </p:cNvPicPr>
          <p:nvPr/>
        </p:nvPicPr>
        <p:blipFill>
          <a:blip r:embed="rId5">
            <a:lum contrast="10000"/>
          </a:blip>
          <a:stretch>
            <a:fillRect/>
          </a:stretch>
        </p:blipFill>
        <p:spPr>
          <a:xfrm rot="20721221" flipH="1">
            <a:off x="5652522" y="1072552"/>
            <a:ext cx="3118972" cy="4992107"/>
          </a:xfrm>
          <a:prstGeom prst="rect">
            <a:avLst/>
          </a:prstGeom>
        </p:spPr>
      </p:pic>
      <p:sp>
        <p:nvSpPr>
          <p:cNvPr id="8" name="7 Botón de acción: Comienzo">
            <a:hlinkClick r:id="rId6" action="ppaction://hlinksldjump" highlightClick="1"/>
          </p:cNvPr>
          <p:cNvSpPr/>
          <p:nvPr/>
        </p:nvSpPr>
        <p:spPr>
          <a:xfrm>
            <a:off x="5550843" y="6286520"/>
            <a:ext cx="571504" cy="285752"/>
          </a:xfrm>
          <a:prstGeom prst="actionButtonBeginning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uadroTexto"/>
          <p:cNvSpPr txBox="1"/>
          <p:nvPr/>
        </p:nvSpPr>
        <p:spPr>
          <a:xfrm>
            <a:off x="6050909" y="6215082"/>
            <a:ext cx="30930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hlinkClick r:id="rId6" action="ppaction://hlinksldjump"/>
              </a:rPr>
              <a:t>Volver  al  índice  de  canciones</a:t>
            </a:r>
            <a:endParaRPr lang="es-ES" dirty="0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cf9c1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pic>
        <p:nvPicPr>
          <p:cNvPr id="7" name="6 Imagen" descr="4894327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7290" y="0"/>
            <a:ext cx="7143800" cy="7143800"/>
          </a:xfrm>
          <a:prstGeom prst="rect">
            <a:avLst/>
          </a:prstGeom>
        </p:spPr>
      </p:pic>
      <p:sp>
        <p:nvSpPr>
          <p:cNvPr id="6" name="5 Botón de acción: Comienzo">
            <a:hlinkClick r:id="rId4" action="ppaction://hlinksldjump" highlightClick="1"/>
          </p:cNvPr>
          <p:cNvSpPr/>
          <p:nvPr/>
        </p:nvSpPr>
        <p:spPr>
          <a:xfrm>
            <a:off x="428596" y="6286520"/>
            <a:ext cx="571504" cy="285752"/>
          </a:xfrm>
          <a:prstGeom prst="actionButtonBeginning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928662" y="6215082"/>
            <a:ext cx="30930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hlinkClick r:id="rId4" action="ppaction://hlinksldjump"/>
              </a:rPr>
              <a:t>Volver  al  índice  de  canciones</a:t>
            </a:r>
            <a:endParaRPr lang="es-ES" dirty="0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b1ac5a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msg3x2qm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2800" y="857232"/>
            <a:ext cx="4131481" cy="6000768"/>
          </a:xfrm>
          <a:prstGeom prst="rect">
            <a:avLst/>
          </a:prstGeom>
        </p:spPr>
      </p:pic>
      <p:sp>
        <p:nvSpPr>
          <p:cNvPr id="6" name="5 Botón de acción: Comienzo">
            <a:hlinkClick r:id="rId4" action="ppaction://hlinksldjump" highlightClick="1"/>
          </p:cNvPr>
          <p:cNvSpPr/>
          <p:nvPr/>
        </p:nvSpPr>
        <p:spPr>
          <a:xfrm>
            <a:off x="4929190" y="6286520"/>
            <a:ext cx="571504" cy="285752"/>
          </a:xfrm>
          <a:prstGeom prst="actionButtonBeginning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5429256" y="6215082"/>
            <a:ext cx="30930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hlinkClick r:id="rId4" action="ppaction://hlinksldjump"/>
              </a:rPr>
              <a:t>Volver  al  índice  de  canciones</a:t>
            </a:r>
            <a:endParaRPr lang="es-ES" dirty="0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90c032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6" name="Picture 2" descr="Mi esposa tubos ....  3!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90501"/>
            <a:ext cx="4953000" cy="7048501"/>
          </a:xfrm>
          <a:prstGeom prst="rect">
            <a:avLst/>
          </a:prstGeom>
          <a:noFill/>
        </p:spPr>
      </p:pic>
      <p:sp>
        <p:nvSpPr>
          <p:cNvPr id="10" name="9 Botón de acción: Comienzo">
            <a:hlinkClick r:id="rId4" action="ppaction://hlinksldjump" highlightClick="1"/>
          </p:cNvPr>
          <p:cNvSpPr/>
          <p:nvPr/>
        </p:nvSpPr>
        <p:spPr>
          <a:xfrm>
            <a:off x="5214942" y="6286520"/>
            <a:ext cx="571504" cy="285752"/>
          </a:xfrm>
          <a:prstGeom prst="actionButtonBeginning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5786446" y="6215082"/>
            <a:ext cx="30930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hlinkClick r:id="rId4" action="ppaction://hlinksldjump"/>
              </a:rPr>
              <a:t>Volver  al  índice  de  canciones</a:t>
            </a:r>
            <a:endParaRPr lang="es-ES" dirty="0"/>
          </a:p>
        </p:txBody>
      </p:sp>
      <p:sp>
        <p:nvSpPr>
          <p:cNvPr id="12" name="11 CuadroTexto"/>
          <p:cNvSpPr txBox="1"/>
          <p:nvPr/>
        </p:nvSpPr>
        <p:spPr>
          <a:xfrm>
            <a:off x="4429124" y="5429264"/>
            <a:ext cx="4342599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atura MT Script Capitals" pitchFamily="66" charset="0"/>
              </a:rPr>
              <a:t>Francisco del Olmo-Jazmín</a:t>
            </a:r>
            <a:endParaRPr lang="es-E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atura MT Script Capitals" pitchFamily="66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1FFF">
  <a:themeElements>
    <a:clrScheme name="Opulento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Presentación1FFF</Template>
  <TotalTime>0</TotalTime>
  <Words>163</Words>
  <Application>Microsoft Office PowerPoint</Application>
  <PresentationFormat>Presentación en pantalla (4:3)</PresentationFormat>
  <Paragraphs>43</Paragraphs>
  <Slides>20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2" baseType="lpstr">
      <vt:lpstr>Presentación1FFF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2012-09-15T19:32:14Z</dcterms:created>
  <dcterms:modified xsi:type="dcterms:W3CDTF">2012-09-15T19:34:59Z</dcterms:modified>
</cp:coreProperties>
</file>