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61" r:id="rId4"/>
    <p:sldId id="265" r:id="rId5"/>
    <p:sldId id="264" r:id="rId6"/>
    <p:sldId id="263" r:id="rId7"/>
    <p:sldId id="262" r:id="rId8"/>
    <p:sldId id="260" r:id="rId9"/>
    <p:sldId id="259" r:id="rId10"/>
    <p:sldId id="257" r:id="rId11"/>
    <p:sldId id="258" r:id="rId12"/>
    <p:sldId id="271" r:id="rId13"/>
    <p:sldId id="270" r:id="rId14"/>
    <p:sldId id="269" r:id="rId15"/>
    <p:sldId id="268" r:id="rId16"/>
    <p:sldId id="267" r:id="rId17"/>
    <p:sldId id="27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JzxVNCMOfkGPBAYTRqQGA==" hashData="6/Na+STq6aGgL21iL2UX3OZpN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D022E-1901-4BD4-ADD7-EFB35A91120D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E1FD1-E11C-4E97-8123-96527D15B9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E1FD1-E11C-4E97-8123-96527D15B995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8C103-4B11-43AC-9083-4A37D46F11A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191DB-7A8E-40DB-833A-C3A6C604678C}" type="datetimeFigureOut">
              <a:rPr lang="es-ES" smtClean="0"/>
              <a:pPr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839D7-D525-497E-9BC0-63C6E276F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E8BC5E-7ABD-4501-BF5C-7076AF5F554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cf20ca3d32_9668985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5" y="3501008"/>
            <a:ext cx="4320480" cy="354903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cf20ca3d32_9668985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347629" y="3157427"/>
            <a:ext cx="3888432" cy="399953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8625a7da06_96689866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63883" y="-60054"/>
            <a:ext cx="4039116" cy="3672408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4129c887cd_96689860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076050" y="-171400"/>
            <a:ext cx="4392493" cy="3600400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ZNECESARIO PARA PPS\7\m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924944"/>
            <a:ext cx="1114251" cy="1138466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ZNECESARIO PARA PPS\7\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2924944"/>
            <a:ext cx="1186259" cy="1212038"/>
          </a:xfrm>
          <a:prstGeom prst="rect">
            <a:avLst/>
          </a:prstGeom>
          <a:noFill/>
        </p:spPr>
      </p:pic>
      <p:pic>
        <p:nvPicPr>
          <p:cNvPr id="1032" name="Picture 8" descr="C:\Users\Usuario\Desktop\descargas\ZNECESARIO PARA PPS\7\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2924944"/>
            <a:ext cx="1186259" cy="1212038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ZNECESARIO PARA PPS\7\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2924944"/>
            <a:ext cx="1209194" cy="1235472"/>
          </a:xfrm>
          <a:prstGeom prst="rect">
            <a:avLst/>
          </a:prstGeom>
          <a:noFill/>
        </p:spPr>
      </p:pic>
      <p:pic>
        <p:nvPicPr>
          <p:cNvPr id="1034" name="Picture 10" descr="C:\Users\Usuario\Desktop\descargas\ZNECESARIO PARA PPS\7\e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2924944"/>
            <a:ext cx="1186259" cy="1212038"/>
          </a:xfrm>
          <a:prstGeom prst="rect">
            <a:avLst/>
          </a:prstGeom>
          <a:noFill/>
        </p:spPr>
      </p:pic>
      <p:pic>
        <p:nvPicPr>
          <p:cNvPr id="1036" name="Picture 12" descr="http://www.smiliz.fr/glitters/img.php?f=ARIBLK&amp;t=25&amp;txt=Autor+Tom%E1s+MF&amp;a=1&amp;chx=ffcce2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476672"/>
            <a:ext cx="2933700" cy="361950"/>
          </a:xfrm>
          <a:prstGeom prst="rect">
            <a:avLst/>
          </a:prstGeom>
          <a:noFill/>
        </p:spPr>
      </p:pic>
      <p:pic>
        <p:nvPicPr>
          <p:cNvPr id="1038" name="Picture 14" descr="http://www.smiliz.fr/glitters/img.php?f=ARIBLK&amp;t=25&amp;txt=Automatico&amp;a=1&amp;chx=ffcce2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07904" y="6093296"/>
            <a:ext cx="2133600" cy="352425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880" y="980728"/>
            <a:ext cx="1450975" cy="12001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MAMA\Dia_de_las_Madres12[2]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699792" y="3933056"/>
            <a:ext cx="3810000" cy="1971675"/>
          </a:xfrm>
          <a:prstGeom prst="rect">
            <a:avLst/>
          </a:prstGeom>
          <a:noFill/>
        </p:spPr>
      </p:pic>
      <p:pic>
        <p:nvPicPr>
          <p:cNvPr id="15" name="Picture 6" descr="C:\Users\Usuario\Desktop\descargas\ZNECESARIO PARA PPS\429827_03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259632" y="1484784"/>
            <a:ext cx="1633364" cy="46823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  <p:sndAc>
      <p:stSnd>
        <p:snd r:embed="rId2" name="David Bustamante dúo con Los Pecos en la cancion Mad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MAMA\4fad4d909eb2911052012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MAMA\7b00734e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descargas\MAMA\15f8b770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esktop\descargas\MAMA\untitled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uario\Desktop\descargas\MAMA\1c161a5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MAMA\4fad4c5f20c711105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733256"/>
            <a:ext cx="7915275" cy="352426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165304"/>
            <a:ext cx="845820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8" name="Picture 16" descr="C:\Users\Usuario\Desktop\descargas\ZZZZZZZZZZZZultimisimo\GIFS\95971546_42909568_655080c517a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517232"/>
            <a:ext cx="3562350" cy="352426"/>
          </a:xfrm>
          <a:prstGeom prst="rect">
            <a:avLst/>
          </a:prstGeom>
          <a:noFill/>
        </p:spPr>
      </p:pic>
      <p:pic>
        <p:nvPicPr>
          <p:cNvPr id="18" name="Picture 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517232"/>
            <a:ext cx="3943350" cy="352426"/>
          </a:xfrm>
          <a:prstGeom prst="rect">
            <a:avLst/>
          </a:prstGeom>
          <a:noFill/>
        </p:spPr>
      </p:pic>
      <p:pic>
        <p:nvPicPr>
          <p:cNvPr id="19" name="Picture 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5877272"/>
            <a:ext cx="2943225" cy="352426"/>
          </a:xfrm>
          <a:prstGeom prst="rect">
            <a:avLst/>
          </a:prstGeom>
          <a:noFill/>
        </p:spPr>
      </p:pic>
      <p:pic>
        <p:nvPicPr>
          <p:cNvPr id="20" name="Picture 11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5877272"/>
            <a:ext cx="3114675" cy="352426"/>
          </a:xfrm>
          <a:prstGeom prst="rect">
            <a:avLst/>
          </a:prstGeom>
          <a:noFill/>
        </p:spPr>
      </p:pic>
      <p:pic>
        <p:nvPicPr>
          <p:cNvPr id="21" name="Picture 13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6309320"/>
            <a:ext cx="342900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MAMA\368fb49a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40152" cy="6858000"/>
          </a:xfrm>
          <a:prstGeom prst="rect">
            <a:avLst/>
          </a:prstGeom>
          <a:noFill/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844824"/>
            <a:ext cx="3429000" cy="352426"/>
          </a:xfrm>
          <a:prstGeom prst="rect">
            <a:avLst/>
          </a:prstGeom>
          <a:noFill/>
        </p:spPr>
      </p:pic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348880"/>
            <a:ext cx="3248025" cy="314326"/>
          </a:xfrm>
          <a:prstGeom prst="rect">
            <a:avLst/>
          </a:prstGeom>
          <a:noFill/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2852936"/>
            <a:ext cx="2847975" cy="352426"/>
          </a:xfrm>
          <a:prstGeom prst="rect">
            <a:avLst/>
          </a:prstGeom>
          <a:noFill/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0175" y="3429000"/>
            <a:ext cx="3933825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esktop\descargas\MAMA\3113548773_1_3_w6PHWGM2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373216"/>
            <a:ext cx="6315075" cy="352426"/>
          </a:xfrm>
          <a:prstGeom prst="rect">
            <a:avLst/>
          </a:prstGeom>
          <a:noFill/>
        </p:spPr>
      </p:pic>
      <p:pic>
        <p:nvPicPr>
          <p:cNvPr id="19461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733256"/>
            <a:ext cx="6391275" cy="352426"/>
          </a:xfrm>
          <a:prstGeom prst="rect">
            <a:avLst/>
          </a:prstGeom>
          <a:noFill/>
        </p:spPr>
      </p:pic>
      <p:pic>
        <p:nvPicPr>
          <p:cNvPr id="19463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6093296"/>
            <a:ext cx="2800350" cy="352426"/>
          </a:xfrm>
          <a:prstGeom prst="rect">
            <a:avLst/>
          </a:prstGeom>
          <a:noFill/>
        </p:spPr>
      </p:pic>
      <p:pic>
        <p:nvPicPr>
          <p:cNvPr id="19464" name="Picture 8" descr="C:\Users\Usuario\Desktop\descargas\PNG HOMBRES 1\4ea34876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692696"/>
            <a:ext cx="1237309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esktop\descargas\MAMA\ac7fef9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http://www.smiliz.fr/glitters/img.php?f=ARIBLK&amp;t=30&amp;txt=Madre%2C+Madre%2C+Madre%2C+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805264"/>
            <a:ext cx="4600575" cy="485775"/>
          </a:xfrm>
          <a:prstGeom prst="rect">
            <a:avLst/>
          </a:prstGeom>
          <a:noFill/>
        </p:spPr>
      </p:pic>
      <p:pic>
        <p:nvPicPr>
          <p:cNvPr id="23557" name="Picture 5" descr="http://www.smiliz.fr/glitters/img.php?f=ARIBLK&amp;t=30&amp;txt=Madre.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5805264"/>
            <a:ext cx="1504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esktop\descargas\MAMA\Animation_mai_0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661248"/>
            <a:ext cx="8220075" cy="400050"/>
          </a:xfrm>
          <a:prstGeom prst="rect">
            <a:avLst/>
          </a:prstGeom>
          <a:noFill/>
        </p:spPr>
      </p:pic>
      <p:pic>
        <p:nvPicPr>
          <p:cNvPr id="24581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093296"/>
            <a:ext cx="5076825" cy="390526"/>
          </a:xfrm>
          <a:prstGeom prst="rect">
            <a:avLst/>
          </a:prstGeom>
          <a:noFill/>
        </p:spPr>
      </p:pic>
      <p:pic>
        <p:nvPicPr>
          <p:cNvPr id="24583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093296"/>
            <a:ext cx="1981200" cy="390526"/>
          </a:xfrm>
          <a:prstGeom prst="rect">
            <a:avLst/>
          </a:prstGeom>
          <a:noFill/>
        </p:spPr>
      </p:pic>
      <p:pic>
        <p:nvPicPr>
          <p:cNvPr id="24585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6457950"/>
            <a:ext cx="408622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esktop\descargas\MAMA\mod_article46584758_4fc699c58ab6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25796"/>
            <a:ext cx="7627119" cy="4932204"/>
          </a:xfrm>
          <a:prstGeom prst="rect">
            <a:avLst/>
          </a:prstGeom>
          <a:noFill/>
        </p:spPr>
      </p:pic>
      <p:pic>
        <p:nvPicPr>
          <p:cNvPr id="25602" name="Picture 2" descr="C:\Users\Usuario\Desktop\descargas\PNG MUJERES 1\1332060732_7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3560" y="260648"/>
            <a:ext cx="3960440" cy="6597352"/>
          </a:xfrm>
          <a:prstGeom prst="rect">
            <a:avLst/>
          </a:prstGeom>
          <a:noFill/>
        </p:spPr>
      </p:pic>
      <p:pic>
        <p:nvPicPr>
          <p:cNvPr id="2560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124744"/>
            <a:ext cx="4905375" cy="323850"/>
          </a:xfrm>
          <a:prstGeom prst="rect">
            <a:avLst/>
          </a:prstGeom>
          <a:noFill/>
        </p:spPr>
      </p:pic>
      <p:pic>
        <p:nvPicPr>
          <p:cNvPr id="25606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628800"/>
            <a:ext cx="4114800" cy="323850"/>
          </a:xfrm>
          <a:prstGeom prst="rect">
            <a:avLst/>
          </a:prstGeom>
          <a:noFill/>
        </p:spPr>
      </p:pic>
      <p:pic>
        <p:nvPicPr>
          <p:cNvPr id="25608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132856"/>
            <a:ext cx="3714750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esktop\descargas\MUJERES Y HOMBRES JEPG\4e2706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26631" name="Picture 7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661248"/>
            <a:ext cx="7191375" cy="400050"/>
          </a:xfrm>
          <a:prstGeom prst="rect">
            <a:avLst/>
          </a:prstGeom>
          <a:noFill/>
        </p:spPr>
      </p:pic>
      <p:pic>
        <p:nvPicPr>
          <p:cNvPr id="26633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6021288"/>
            <a:ext cx="6743700" cy="381001"/>
          </a:xfrm>
          <a:prstGeom prst="rect">
            <a:avLst/>
          </a:prstGeom>
          <a:noFill/>
        </p:spPr>
      </p:pic>
      <p:pic>
        <p:nvPicPr>
          <p:cNvPr id="10" name="Picture 8" descr="C:\Users\Usuario\Desktop\descargas\PNG HOMBRES 1\4ea34876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0"/>
            <a:ext cx="1237309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MAMA\ac7fef9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www.smiliz.fr/glitters/img.php?f=ARIBLK&amp;t=30&amp;txt=Madre%2C+Madre%2C+Madre%2C+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877272"/>
            <a:ext cx="4600575" cy="485775"/>
          </a:xfrm>
          <a:prstGeom prst="rect">
            <a:avLst/>
          </a:prstGeom>
          <a:noFill/>
        </p:spPr>
      </p:pic>
      <p:pic>
        <p:nvPicPr>
          <p:cNvPr id="4" name="Picture 5" descr="http://www.smiliz.fr/glitters/img.php?f=ARIBLK&amp;t=30&amp;txt=Madre.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5877272"/>
            <a:ext cx="1504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41</Words>
  <Application>Microsoft Office PowerPoint</Application>
  <PresentationFormat>Presentación en pantalla (4:3)</PresentationFormat>
  <Paragraphs>16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2014-02-10T18:37:28Z</dcterms:created>
  <dcterms:modified xsi:type="dcterms:W3CDTF">2014-02-10T21:41:55Z</dcterms:modified>
</cp:coreProperties>
</file>