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5" r:id="rId4"/>
    <p:sldId id="274" r:id="rId5"/>
    <p:sldId id="273" r:id="rId6"/>
    <p:sldId id="272" r:id="rId7"/>
    <p:sldId id="271" r:id="rId8"/>
    <p:sldId id="270" r:id="rId9"/>
    <p:sldId id="269" r:id="rId10"/>
    <p:sldId id="268" r:id="rId11"/>
    <p:sldId id="267" r:id="rId12"/>
    <p:sldId id="266" r:id="rId13"/>
    <p:sldId id="265" r:id="rId14"/>
    <p:sldId id="276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U0YaR6eFxB5L8aFxuH2Lw==" hashData="NEYXFGZI4kGh5DO9ghAzbJ4S6g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FD655-D867-4CEF-BFED-DDF610276EA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DC3E4-2CF7-4A6C-A5E2-ACA679D37853}" type="datetimeFigureOut">
              <a:rPr lang="es-ES" smtClean="0"/>
              <a:pPr/>
              <a:t>11/11/2013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85EA4-FB36-4A3D-A25B-988F1A4F7E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CA44EA4-8F5B-4D62-A8A2-D280DE14C4E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21211_1400_1_g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esktop\descargas\ZNECESARIO PARA PPS\X7bTMZw0RIyrrio4nMdETkPLNdw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805264"/>
            <a:ext cx="648072" cy="802555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ZNECESARIO PARA PPS\z522ba7cb102c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0"/>
            <a:ext cx="3819525" cy="381000"/>
          </a:xfrm>
          <a:prstGeom prst="rect">
            <a:avLst/>
          </a:prstGeom>
          <a:noFill/>
        </p:spPr>
      </p:pic>
      <p:pic>
        <p:nvPicPr>
          <p:cNvPr id="1032" name="Picture 8" descr="http://www.smiliz.fr/glitters/img.php?f=ALLSTAR4&amp;t=20&amp;txt=Estoy+fatal%2C+estoy+fatal&amp;a=1&amp;chx=c2e5d6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664" y="4509120"/>
            <a:ext cx="3352800" cy="352425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circle/>
    <p:sndAc>
      <p:stSnd>
        <p:snd r:embed="rId2" name="luna nuevo single de merch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esktop\descargas\14-4-2012\18.7-2012\mod_articles450142_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Usuario\Desktop\descargas\PNG MUJERES 1\csajszi_15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817440"/>
            <a:ext cx="2357372" cy="504056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55576" y="5903893"/>
            <a:ext cx="5760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Ella es Luna, </a:t>
            </a:r>
            <a:br>
              <a:rPr lang="es-ES" sz="14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pobre de riquezas, millonaria, de amarguras </a:t>
            </a:r>
            <a:br>
              <a:rPr lang="es-ES" sz="14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valiente  y luchadora, de humilde cuna, </a:t>
            </a:r>
            <a:br>
              <a:rPr lang="es-ES" sz="1400" dirty="0">
                <a:solidFill>
                  <a:srgbClr val="FFFF00"/>
                </a:solidFill>
                <a:latin typeface="Arial Black" pitchFamily="34" charset="0"/>
              </a:rPr>
            </a:b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ay luna luna </a:t>
            </a:r>
            <a:r>
              <a:rPr lang="es-ES" sz="1400" dirty="0" err="1">
                <a:solidFill>
                  <a:srgbClr val="FFFF00"/>
                </a:solidFill>
                <a:latin typeface="Arial Black" pitchFamily="34" charset="0"/>
              </a:rPr>
              <a:t>luna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es-ES" sz="1400" dirty="0" err="1" smtClean="0">
                <a:solidFill>
                  <a:srgbClr val="FFFF00"/>
                </a:solidFill>
                <a:latin typeface="Arial Black" pitchFamily="34" charset="0"/>
              </a:rPr>
              <a:t>luna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. 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14-4-2012\MUJERES Y HOMBRES GIFS\28[1]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Users\Usuario\Desktop\descargas\PNG MUJERES 1\468b57fd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764704"/>
            <a:ext cx="2068522" cy="609329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733256"/>
            <a:ext cx="70567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Que tortura, vive de la calle, desafiando, a la locura,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con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la piel marcada, y con el alma ya sin cura, 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 se </a:t>
            </a:r>
            <a:r>
              <a:rPr lang="es-ES" sz="1400" dirty="0">
                <a:solidFill>
                  <a:srgbClr val="FFFF00"/>
                </a:solidFill>
                <a:latin typeface="Arial Black" pitchFamily="34" charset="0"/>
              </a:rPr>
              <a:t>enfrenta a la vida, sin la menor duda. </a:t>
            </a:r>
          </a:p>
        </p:txBody>
      </p:sp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esktop\descargas\14-4-2012\ROJO\nur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165304"/>
            <a:ext cx="8964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Si te caes te debes levantar,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la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vida esta </a:t>
            </a:r>
            <a:r>
              <a:rPr lang="es-ES" sz="1400" dirty="0" err="1">
                <a:solidFill>
                  <a:schemeClr val="bg1"/>
                </a:solidFill>
                <a:latin typeface="Arial Black" pitchFamily="34" charset="0"/>
              </a:rPr>
              <a:t>pa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' vivirla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aunque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sufras no pierdas, las ganas de amar,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que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la vida hay que sentirla. </a:t>
            </a:r>
          </a:p>
        </p:txBody>
      </p:sp>
    </p:spTree>
  </p:cSld>
  <p:clrMapOvr>
    <a:masterClrMapping/>
  </p:clrMapOvr>
  <p:transition advTm="19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esktop\descargas\imagenes nuevas\b8fdf3b315_95870309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0920" y="5517232"/>
            <a:ext cx="2139439" cy="52501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esktop\descargas\imagenes nuevas\d380e3738b_92061689_o2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6065" y="1"/>
            <a:ext cx="9210065" cy="652534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esktop\descargas\fotografias muy guapas\ac1077b8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755576" y="5733256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De mañana, va sin maquillaje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de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fingir, no tiene ganas,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luego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por la noche, como siempre se disfraza,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y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sigue su lucha, estas cosas pasan. </a:t>
            </a:r>
          </a:p>
        </p:txBody>
      </p:sp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esktop\descargas\imagenes nuevas\bb5094d482_95773740_o2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851920" y="5877272"/>
            <a:ext cx="52920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Si te caes te debes levantar,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la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vida esta </a:t>
            </a:r>
            <a:r>
              <a:rPr lang="es-ES" sz="1400" dirty="0" err="1">
                <a:solidFill>
                  <a:schemeClr val="bg1"/>
                </a:solidFill>
                <a:latin typeface="Arial Black" pitchFamily="34" charset="0"/>
              </a:rPr>
              <a:t>pa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' vivirla, </a:t>
            </a:r>
            <a:br>
              <a:rPr lang="es-ES" sz="140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aunque sufras, no pierdas, las ganas de amar,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que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la vida hay que sentirla. </a:t>
            </a:r>
          </a:p>
        </p:txBody>
      </p:sp>
    </p:spTree>
  </p:cSld>
  <p:clrMapOvr>
    <a:masterClrMapping/>
  </p:clrMapOvr>
  <p:transition advTm="19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esktop\descargas\JPEG\1279408778_6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75856" y="5301208"/>
            <a:ext cx="54006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Si te caes te debes levantar,  la vida esta </a:t>
            </a:r>
            <a:r>
              <a:rPr lang="es-ES" sz="1400" dirty="0" err="1" smtClean="0">
                <a:solidFill>
                  <a:srgbClr val="FFFF00"/>
                </a:solidFill>
                <a:latin typeface="Arial Black" pitchFamily="34" charset="0"/>
              </a:rPr>
              <a:t>pa</a:t>
            </a:r>
            <a:r>
              <a:rPr lang="es-ES" sz="1400" dirty="0" smtClean="0">
                <a:solidFill>
                  <a:srgbClr val="FFFF00"/>
                </a:solidFill>
                <a:latin typeface="Arial Black" pitchFamily="34" charset="0"/>
              </a:rPr>
              <a:t>' vivirla, aunque sufras, no pierdas, las ganas de amar,  que la vida hay que sentirla. </a:t>
            </a:r>
            <a:endParaRPr lang="es-ES" sz="1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esktop\descargas\SE MUEVE EL AGUA Y GENTE LLORANDO\9703462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093296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Y ahora olvida los problemas,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que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ya basta de llorar, y sacúdete las penas, </a:t>
            </a:r>
            <a:r>
              <a:rPr lang="es-ES" sz="1400" dirty="0" smtClean="0">
                <a:solidFill>
                  <a:srgbClr val="FF0000"/>
                </a:solidFill>
                <a:latin typeface="Arial Black" pitchFamily="34" charset="0"/>
              </a:rPr>
              <a:t> que </a:t>
            </a:r>
            <a:r>
              <a:rPr lang="es-ES" sz="1400" dirty="0">
                <a:solidFill>
                  <a:srgbClr val="FF0000"/>
                </a:solidFill>
                <a:latin typeface="Arial Black" pitchFamily="34" charset="0"/>
              </a:rPr>
              <a:t>ahora toca disfrutar. </a:t>
            </a:r>
          </a:p>
        </p:txBody>
      </p:sp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esktop\descargas\PORTUGUES\a0f6e905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9466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1556792"/>
            <a:ext cx="47880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>
                <a:latin typeface="Arial Black" pitchFamily="34" charset="0"/>
              </a:rPr>
              <a:t>Si te caes te debes levantar, </a:t>
            </a:r>
            <a:r>
              <a:rPr lang="es-ES" sz="1400" dirty="0" smtClean="0">
                <a:latin typeface="Arial Black" pitchFamily="34" charset="0"/>
              </a:rPr>
              <a:t> la </a:t>
            </a:r>
            <a:r>
              <a:rPr lang="es-ES" sz="1400" dirty="0">
                <a:latin typeface="Arial Black" pitchFamily="34" charset="0"/>
              </a:rPr>
              <a:t>vida esta </a:t>
            </a:r>
            <a:r>
              <a:rPr lang="es-ES" sz="1400" dirty="0" err="1">
                <a:latin typeface="Arial Black" pitchFamily="34" charset="0"/>
              </a:rPr>
              <a:t>pa</a:t>
            </a:r>
            <a:r>
              <a:rPr lang="es-ES" sz="1400" dirty="0">
                <a:latin typeface="Arial Black" pitchFamily="34" charset="0"/>
              </a:rPr>
              <a:t>' vivirla, </a:t>
            </a:r>
            <a:r>
              <a:rPr lang="es-ES" sz="1400" dirty="0" smtClean="0">
                <a:latin typeface="Arial Black" pitchFamily="34" charset="0"/>
              </a:rPr>
              <a:t> aunque </a:t>
            </a:r>
            <a:r>
              <a:rPr lang="es-ES" sz="1400" dirty="0">
                <a:latin typeface="Arial Black" pitchFamily="34" charset="0"/>
              </a:rPr>
              <a:t>sufras, no pierdas, las ganas de amar, </a:t>
            </a:r>
            <a:r>
              <a:rPr lang="es-ES" sz="1400" dirty="0" smtClean="0">
                <a:latin typeface="Arial Black" pitchFamily="34" charset="0"/>
              </a:rPr>
              <a:t> que </a:t>
            </a:r>
            <a:r>
              <a:rPr lang="es-ES" sz="1400" dirty="0">
                <a:latin typeface="Arial Black" pitchFamily="34" charset="0"/>
              </a:rPr>
              <a:t>la vida hay que sentirla. </a:t>
            </a:r>
          </a:p>
        </p:txBody>
      </p:sp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esktop\descargas\imagenes nuevas\a26b18c86f_95759441_o2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949280"/>
            <a:ext cx="8352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Si te caes te debes levantar,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la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vida esta </a:t>
            </a:r>
            <a:r>
              <a:rPr lang="es-ES" sz="1400" dirty="0" err="1">
                <a:solidFill>
                  <a:schemeClr val="bg1"/>
                </a:solidFill>
                <a:latin typeface="Arial Black" pitchFamily="34" charset="0"/>
              </a:rPr>
              <a:t>pa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' vivirla,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aunque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sufras no pierdas, las ganas de amar,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 que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la vida hay que </a:t>
            </a:r>
            <a:r>
              <a:rPr lang="es-ES" sz="1400" dirty="0" smtClean="0">
                <a:solidFill>
                  <a:schemeClr val="bg1"/>
                </a:solidFill>
                <a:latin typeface="Arial Black" pitchFamily="34" charset="0"/>
              </a:rPr>
              <a:t>sentirla. Estoy </a:t>
            </a:r>
            <a:r>
              <a:rPr lang="es-ES" sz="1400" dirty="0">
                <a:solidFill>
                  <a:schemeClr val="bg1"/>
                </a:solidFill>
                <a:latin typeface="Arial Black" pitchFamily="34" charset="0"/>
              </a:rPr>
              <a:t>fatal. Estoy fatal.</a:t>
            </a:r>
          </a:p>
        </p:txBody>
      </p:sp>
    </p:spTree>
  </p:cSld>
  <p:clrMapOvr>
    <a:masterClrMapping/>
  </p:clrMapOvr>
  <p:transition advTm="31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281</Words>
  <Application>Microsoft Office PowerPoint</Application>
  <PresentationFormat>Presentación en pantalla (4:3)</PresentationFormat>
  <Paragraphs>24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2013-11-11T09:08:39Z</dcterms:created>
  <dcterms:modified xsi:type="dcterms:W3CDTF">2013-11-11T11:13:25Z</dcterms:modified>
</cp:coreProperties>
</file>