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81" r:id="rId3"/>
    <p:sldId id="256" r:id="rId4"/>
    <p:sldId id="258" r:id="rId5"/>
    <p:sldId id="273" r:id="rId6"/>
    <p:sldId id="272" r:id="rId7"/>
    <p:sldId id="271" r:id="rId8"/>
    <p:sldId id="270" r:id="rId9"/>
    <p:sldId id="269" r:id="rId10"/>
    <p:sldId id="268" r:id="rId11"/>
    <p:sldId id="265" r:id="rId12"/>
    <p:sldId id="267" r:id="rId13"/>
    <p:sldId id="266" r:id="rId14"/>
    <p:sldId id="264" r:id="rId15"/>
    <p:sldId id="263" r:id="rId16"/>
    <p:sldId id="262" r:id="rId17"/>
    <p:sldId id="261" r:id="rId18"/>
    <p:sldId id="260" r:id="rId19"/>
    <p:sldId id="259" r:id="rId20"/>
    <p:sldId id="275" r:id="rId21"/>
    <p:sldId id="274" r:id="rId22"/>
    <p:sldId id="276" r:id="rId23"/>
    <p:sldId id="279" r:id="rId24"/>
    <p:sldId id="278" r:id="rId25"/>
    <p:sldId id="277" r:id="rId26"/>
    <p:sldId id="282" r:id="rId27"/>
    <p:sldId id="280" r:id="rId2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zOKP+ez5gJntELqHbcK0mA" hashData="bH6W1kEwwVmwx1f4Q+QWdk+CMS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40" d="100"/>
          <a:sy n="40" d="100"/>
        </p:scale>
        <p:origin x="-810" y="-6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7FA75-CB58-4D97-A2DA-F9683EBC7465}" type="datetimeFigureOut">
              <a:rPr lang="es-ES" smtClean="0"/>
              <a:pPr/>
              <a:t>10/11/2013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54D1D-D2DE-44A4-B62A-B20C8631106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7FA75-CB58-4D97-A2DA-F9683EBC7465}" type="datetimeFigureOut">
              <a:rPr lang="es-ES" smtClean="0"/>
              <a:pPr/>
              <a:t>10/11/2013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54D1D-D2DE-44A4-B62A-B20C8631106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7FA75-CB58-4D97-A2DA-F9683EBC7465}" type="datetimeFigureOut">
              <a:rPr lang="es-ES" smtClean="0"/>
              <a:pPr/>
              <a:t>10/11/2013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54D1D-D2DE-44A4-B62A-B20C8631106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7FA75-CB58-4D97-A2DA-F9683EBC7465}" type="datetimeFigureOut">
              <a:rPr lang="es-ES" smtClean="0"/>
              <a:pPr/>
              <a:t>10/11/2013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54D1D-D2DE-44A4-B62A-B20C8631106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7FA75-CB58-4D97-A2DA-F9683EBC7465}" type="datetimeFigureOut">
              <a:rPr lang="es-ES" smtClean="0"/>
              <a:pPr/>
              <a:t>10/11/2013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54D1D-D2DE-44A4-B62A-B20C8631106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7FA75-CB58-4D97-A2DA-F9683EBC7465}" type="datetimeFigureOut">
              <a:rPr lang="es-ES" smtClean="0"/>
              <a:pPr/>
              <a:t>10/11/2013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54D1D-D2DE-44A4-B62A-B20C8631106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7FA75-CB58-4D97-A2DA-F9683EBC7465}" type="datetimeFigureOut">
              <a:rPr lang="es-ES" smtClean="0"/>
              <a:pPr/>
              <a:t>10/11/2013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54D1D-D2DE-44A4-B62A-B20C8631106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7FA75-CB58-4D97-A2DA-F9683EBC7465}" type="datetimeFigureOut">
              <a:rPr lang="es-ES" smtClean="0"/>
              <a:pPr/>
              <a:t>10/11/2013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54D1D-D2DE-44A4-B62A-B20C8631106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7FA75-CB58-4D97-A2DA-F9683EBC7465}" type="datetimeFigureOut">
              <a:rPr lang="es-ES" smtClean="0"/>
              <a:pPr/>
              <a:t>10/11/2013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54D1D-D2DE-44A4-B62A-B20C8631106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7FA75-CB58-4D97-A2DA-F9683EBC7465}" type="datetimeFigureOut">
              <a:rPr lang="es-ES" smtClean="0"/>
              <a:pPr/>
              <a:t>10/11/2013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54D1D-D2DE-44A4-B62A-B20C8631106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7FA75-CB58-4D97-A2DA-F9683EBC7465}" type="datetimeFigureOut">
              <a:rPr lang="es-ES" smtClean="0"/>
              <a:pPr/>
              <a:t>10/11/2013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54D1D-D2DE-44A4-B62A-B20C8631106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0C6F23-83D2-44C4-993D-EA545A93E5F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2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07FA75-CB58-4D97-A2DA-F9683EBC7465}" type="datetimeFigureOut">
              <a:rPr lang="es-ES" smtClean="0"/>
              <a:pPr/>
              <a:t>10/11/2013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354D1D-D2DE-44A4-B62A-B20C8631106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20E4065-FAE0-4F83-9B4C-4CFB575C197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2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gif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7.wav"/><Relationship Id="rId13" Type="http://schemas.openxmlformats.org/officeDocument/2006/relationships/audio" Target="../media/audio11.wav"/><Relationship Id="rId3" Type="http://schemas.openxmlformats.org/officeDocument/2006/relationships/image" Target="../media/image11.gif"/><Relationship Id="rId7" Type="http://schemas.openxmlformats.org/officeDocument/2006/relationships/audio" Target="../media/audio6.wav"/><Relationship Id="rId12" Type="http://schemas.openxmlformats.org/officeDocument/2006/relationships/audio" Target="../media/audio10.wav"/><Relationship Id="rId2" Type="http://schemas.openxmlformats.org/officeDocument/2006/relationships/audio" Target="../media/audio2.wav"/><Relationship Id="rId16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5.wav"/><Relationship Id="rId11" Type="http://schemas.openxmlformats.org/officeDocument/2006/relationships/image" Target="../media/image12.jpeg"/><Relationship Id="rId5" Type="http://schemas.openxmlformats.org/officeDocument/2006/relationships/audio" Target="../media/audio4.wav"/><Relationship Id="rId15" Type="http://schemas.openxmlformats.org/officeDocument/2006/relationships/image" Target="../media/image14.gif"/><Relationship Id="rId10" Type="http://schemas.openxmlformats.org/officeDocument/2006/relationships/audio" Target="../media/audio9.wav"/><Relationship Id="rId4" Type="http://schemas.openxmlformats.org/officeDocument/2006/relationships/audio" Target="../media/audio3.wav"/><Relationship Id="rId9" Type="http://schemas.openxmlformats.org/officeDocument/2006/relationships/audio" Target="../media/audio8.wav"/><Relationship Id="rId14" Type="http://schemas.openxmlformats.org/officeDocument/2006/relationships/image" Target="../media/image1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0.png"/><Relationship Id="rId7" Type="http://schemas.openxmlformats.org/officeDocument/2006/relationships/image" Target="../media/image42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3.png"/><Relationship Id="rId1" Type="http://schemas.openxmlformats.org/officeDocument/2006/relationships/audio" Target="../media/audio1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1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26-gde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4 Imagen" descr="telon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7215215"/>
          </a:xfrm>
          <a:prstGeom prst="rect">
            <a:avLst/>
          </a:prstGeom>
        </p:spPr>
      </p:pic>
      <p:pic>
        <p:nvPicPr>
          <p:cNvPr id="6" name="5 Imagen" descr="cooltext1276950516.png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857224" y="428604"/>
            <a:ext cx="774603" cy="1041270"/>
          </a:xfrm>
          <a:prstGeom prst="rect">
            <a:avLst/>
          </a:prstGeom>
        </p:spPr>
      </p:pic>
      <p:pic>
        <p:nvPicPr>
          <p:cNvPr id="7" name="6 Imagen" descr="cooltext1276950992.png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857224" y="1643050"/>
            <a:ext cx="977778" cy="1066667"/>
          </a:xfrm>
          <a:prstGeom prst="rect">
            <a:avLst/>
          </a:prstGeom>
        </p:spPr>
      </p:pic>
      <p:pic>
        <p:nvPicPr>
          <p:cNvPr id="8" name="7 Imagen" descr="cooltext1276951412.png"/>
          <p:cNvPicPr>
            <a:picLocks noChangeAspect="1"/>
          </p:cNvPicPr>
          <p:nvPr/>
        </p:nvPicPr>
        <p:blipFill>
          <a:blip r:embed="rId7">
            <a:lum contrast="40000"/>
          </a:blip>
          <a:stretch>
            <a:fillRect/>
          </a:stretch>
        </p:blipFill>
        <p:spPr>
          <a:xfrm>
            <a:off x="928662" y="2786058"/>
            <a:ext cx="520635" cy="1041270"/>
          </a:xfrm>
          <a:prstGeom prst="rect">
            <a:avLst/>
          </a:prstGeom>
        </p:spPr>
      </p:pic>
      <p:pic>
        <p:nvPicPr>
          <p:cNvPr id="9" name="8 Imagen" descr="cooltext1276951704.png"/>
          <p:cNvPicPr>
            <a:picLocks noChangeAspect="1"/>
          </p:cNvPicPr>
          <p:nvPr/>
        </p:nvPicPr>
        <p:blipFill>
          <a:blip r:embed="rId8">
            <a:lum contrast="40000"/>
          </a:blip>
          <a:stretch>
            <a:fillRect/>
          </a:stretch>
        </p:blipFill>
        <p:spPr>
          <a:xfrm>
            <a:off x="857224" y="4000504"/>
            <a:ext cx="825397" cy="1104762"/>
          </a:xfrm>
          <a:prstGeom prst="rect">
            <a:avLst/>
          </a:prstGeom>
        </p:spPr>
      </p:pic>
      <p:pic>
        <p:nvPicPr>
          <p:cNvPr id="10" name="9 Imagen" descr="cooltext1276951849.png"/>
          <p:cNvPicPr>
            <a:picLocks noChangeAspect="1"/>
          </p:cNvPicPr>
          <p:nvPr/>
        </p:nvPicPr>
        <p:blipFill>
          <a:blip r:embed="rId9">
            <a:lum contrast="40000"/>
          </a:blip>
          <a:stretch>
            <a:fillRect/>
          </a:stretch>
        </p:blipFill>
        <p:spPr>
          <a:xfrm>
            <a:off x="7286644" y="285728"/>
            <a:ext cx="1371429" cy="1000108"/>
          </a:xfrm>
          <a:prstGeom prst="rect">
            <a:avLst/>
          </a:prstGeom>
        </p:spPr>
      </p:pic>
      <p:pic>
        <p:nvPicPr>
          <p:cNvPr id="11" name="10 Imagen" descr="cooltext1276951412.png"/>
          <p:cNvPicPr>
            <a:picLocks noChangeAspect="1"/>
          </p:cNvPicPr>
          <p:nvPr/>
        </p:nvPicPr>
        <p:blipFill>
          <a:blip r:embed="rId7">
            <a:lum contrast="40000"/>
          </a:blip>
          <a:stretch>
            <a:fillRect/>
          </a:stretch>
        </p:blipFill>
        <p:spPr>
          <a:xfrm>
            <a:off x="7572396" y="1285860"/>
            <a:ext cx="500066" cy="1000132"/>
          </a:xfrm>
          <a:prstGeom prst="rect">
            <a:avLst/>
          </a:prstGeom>
        </p:spPr>
      </p:pic>
      <p:pic>
        <p:nvPicPr>
          <p:cNvPr id="12" name="11 Imagen" descr="cooltext1276952056.png"/>
          <p:cNvPicPr>
            <a:picLocks noChangeAspect="1"/>
          </p:cNvPicPr>
          <p:nvPr/>
        </p:nvPicPr>
        <p:blipFill>
          <a:blip r:embed="rId10">
            <a:lum contrast="40000"/>
          </a:blip>
          <a:stretch>
            <a:fillRect/>
          </a:stretch>
        </p:blipFill>
        <p:spPr>
          <a:xfrm>
            <a:off x="7500958" y="2357430"/>
            <a:ext cx="863492" cy="1092064"/>
          </a:xfrm>
          <a:prstGeom prst="rect">
            <a:avLst/>
          </a:prstGeom>
        </p:spPr>
      </p:pic>
      <p:pic>
        <p:nvPicPr>
          <p:cNvPr id="13" name="12 Imagen" descr="cooltext1276950992.png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7500958" y="3429000"/>
            <a:ext cx="977778" cy="928694"/>
          </a:xfrm>
          <a:prstGeom prst="rect">
            <a:avLst/>
          </a:prstGeom>
        </p:spPr>
      </p:pic>
      <p:pic>
        <p:nvPicPr>
          <p:cNvPr id="14" name="13 Imagen" descr="cooltext1276952228.png"/>
          <p:cNvPicPr>
            <a:picLocks noChangeAspect="1"/>
          </p:cNvPicPr>
          <p:nvPr/>
        </p:nvPicPr>
        <p:blipFill>
          <a:blip r:embed="rId11">
            <a:lum contrast="40000"/>
          </a:blip>
          <a:stretch>
            <a:fillRect/>
          </a:stretch>
        </p:blipFill>
        <p:spPr>
          <a:xfrm>
            <a:off x="7500958" y="4357694"/>
            <a:ext cx="774603" cy="928694"/>
          </a:xfrm>
          <a:prstGeom prst="rect">
            <a:avLst/>
          </a:prstGeom>
        </p:spPr>
      </p:pic>
      <p:pic>
        <p:nvPicPr>
          <p:cNvPr id="15" name="14 Imagen" descr="cooltext1276950516.png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7500958" y="5286388"/>
            <a:ext cx="774603" cy="1041270"/>
          </a:xfrm>
          <a:prstGeom prst="rect">
            <a:avLst/>
          </a:prstGeom>
        </p:spPr>
      </p:pic>
      <p:pic>
        <p:nvPicPr>
          <p:cNvPr id="16" name="Picture 4" descr="Rendered Image"/>
          <p:cNvPicPr>
            <a:picLocks noChangeAspect="1" noChangeArrowheads="1"/>
          </p:cNvPicPr>
          <p:nvPr/>
        </p:nvPicPr>
        <p:blipFill>
          <a:blip r:embed="rId12">
            <a:lum contrast="40000"/>
          </a:blip>
          <a:srcRect/>
          <a:stretch>
            <a:fillRect/>
          </a:stretch>
        </p:blipFill>
        <p:spPr bwMode="auto">
          <a:xfrm>
            <a:off x="357158" y="6343649"/>
            <a:ext cx="2781300" cy="5143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>
    <p:sndAc>
      <p:stSnd>
        <p:snd r:embed="rId2" name="Efectos de Sonido - Aplausos del public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000"/>
                            </p:stCondLst>
                            <p:childTnLst>
                              <p:par>
                                <p:cTn id="5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3" name="12 Imagen" descr="Imagen-animada-CD-30.gif">
            <a:hlinkClick r:id="" action="ppaction://hlinkshowjump?jump=nextslide" highlightClick="1">
              <a:snd r:embed="rId2" name="Luis Miguel - Incondicional - Video Oficial.wav"/>
            </a:hlinkClick>
          </p:cNvPr>
          <p:cNvPicPr>
            <a:picLocks noChangeAspect="1"/>
          </p:cNvPicPr>
          <p:nvPr/>
        </p:nvPicPr>
        <p:blipFill>
          <a:blip r:embed="rId3">
            <a:lum bright="20000" contrast="20000"/>
          </a:blip>
          <a:stretch>
            <a:fillRect/>
          </a:stretch>
        </p:blipFill>
        <p:spPr>
          <a:xfrm>
            <a:off x="857224" y="1142984"/>
            <a:ext cx="857256" cy="857256"/>
          </a:xfrm>
          <a:prstGeom prst="ellipse">
            <a:avLst/>
          </a:prstGeom>
          <a:effectLst>
            <a:softEdge rad="63500"/>
          </a:effectLst>
        </p:spPr>
      </p:pic>
      <p:pic>
        <p:nvPicPr>
          <p:cNvPr id="14" name="13 Imagen" descr="Imagen-animada-CD-30.gif">
            <a:hlinkClick r:id="" action="ppaction://hlinkshowjump?jump=nextslide" highlightClick="1">
              <a:snd r:embed="rId4" name="Luis Miguel - El Dia Que Me Quieras.wav"/>
            </a:hlinkClick>
          </p:cNvPr>
          <p:cNvPicPr>
            <a:picLocks noChangeAspect="1"/>
          </p:cNvPicPr>
          <p:nvPr/>
        </p:nvPicPr>
        <p:blipFill>
          <a:blip r:embed="rId3">
            <a:lum bright="20000" contrast="20000"/>
          </a:blip>
          <a:stretch>
            <a:fillRect/>
          </a:stretch>
        </p:blipFill>
        <p:spPr>
          <a:xfrm>
            <a:off x="857224" y="2500306"/>
            <a:ext cx="857256" cy="857256"/>
          </a:xfrm>
          <a:prstGeom prst="ellipse">
            <a:avLst/>
          </a:prstGeom>
          <a:effectLst>
            <a:softEdge rad="63500"/>
          </a:effectLst>
        </p:spPr>
      </p:pic>
      <p:pic>
        <p:nvPicPr>
          <p:cNvPr id="15" name="14 Imagen" descr="Imagen-animada-CD-30.gif">
            <a:hlinkClick r:id="" action="ppaction://hlinkshowjump?jump=nextslide" highlightClick="1">
              <a:snd r:embed="rId5" name="Luis Miguel - Entregate (Official Video).wav"/>
            </a:hlinkClick>
          </p:cNvPr>
          <p:cNvPicPr>
            <a:picLocks noChangeAspect="1"/>
          </p:cNvPicPr>
          <p:nvPr/>
        </p:nvPicPr>
        <p:blipFill>
          <a:blip r:embed="rId3">
            <a:lum bright="20000" contrast="20000"/>
          </a:blip>
          <a:stretch>
            <a:fillRect/>
          </a:stretch>
        </p:blipFill>
        <p:spPr>
          <a:xfrm>
            <a:off x="857224" y="3786190"/>
            <a:ext cx="857256" cy="857256"/>
          </a:xfrm>
          <a:prstGeom prst="ellipse">
            <a:avLst/>
          </a:prstGeom>
          <a:effectLst>
            <a:softEdge rad="63500"/>
          </a:effectLst>
        </p:spPr>
      </p:pic>
      <p:pic>
        <p:nvPicPr>
          <p:cNvPr id="16" name="15 Imagen" descr="Imagen-animada-CD-30.gif">
            <a:hlinkClick r:id="" action="ppaction://hlinkshowjump?jump=nextslide" highlightClick="1">
              <a:snd r:embed="rId6" name="Tengo Todo Excepto A Ti - Luis Miguel.wav"/>
            </a:hlinkClick>
          </p:cNvPr>
          <p:cNvPicPr>
            <a:picLocks noChangeAspect="1"/>
          </p:cNvPicPr>
          <p:nvPr/>
        </p:nvPicPr>
        <p:blipFill>
          <a:blip r:embed="rId3">
            <a:lum bright="20000" contrast="20000"/>
          </a:blip>
          <a:stretch>
            <a:fillRect/>
          </a:stretch>
        </p:blipFill>
        <p:spPr>
          <a:xfrm>
            <a:off x="785786" y="5143512"/>
            <a:ext cx="857256" cy="857256"/>
          </a:xfrm>
          <a:prstGeom prst="ellipse">
            <a:avLst/>
          </a:prstGeom>
          <a:effectLst>
            <a:softEdge rad="63500"/>
          </a:effectLst>
        </p:spPr>
      </p:pic>
      <p:pic>
        <p:nvPicPr>
          <p:cNvPr id="17" name="16 Imagen" descr="Imagen-animada-CD-30.gif">
            <a:hlinkClick r:id="" action="ppaction://hlinkshowjump?jump=nextslide" highlightClick="1">
              <a:snd r:embed="rId7" name="Luis Miguel - Contigo en la distancia.wav"/>
            </a:hlinkClick>
          </p:cNvPr>
          <p:cNvPicPr>
            <a:picLocks noChangeAspect="1"/>
          </p:cNvPicPr>
          <p:nvPr/>
        </p:nvPicPr>
        <p:blipFill>
          <a:blip r:embed="rId3">
            <a:lum bright="20000" contrast="20000"/>
          </a:blip>
          <a:stretch>
            <a:fillRect/>
          </a:stretch>
        </p:blipFill>
        <p:spPr>
          <a:xfrm>
            <a:off x="7215206" y="1142984"/>
            <a:ext cx="857256" cy="857256"/>
          </a:xfrm>
          <a:prstGeom prst="ellipse">
            <a:avLst/>
          </a:prstGeom>
          <a:effectLst>
            <a:softEdge rad="63500"/>
          </a:effectLst>
        </p:spPr>
      </p:pic>
      <p:pic>
        <p:nvPicPr>
          <p:cNvPr id="18" name="17 Imagen" descr="Imagen-animada-CD-30.gif">
            <a:hlinkClick r:id="" action="ppaction://hlinkshowjump?jump=nextslide" highlightClick="1">
              <a:snd r:embed="rId8" name="Luis Miguel - Dormir Contigo.wav"/>
            </a:hlinkClick>
          </p:cNvPr>
          <p:cNvPicPr>
            <a:picLocks noChangeAspect="1"/>
          </p:cNvPicPr>
          <p:nvPr/>
        </p:nvPicPr>
        <p:blipFill>
          <a:blip r:embed="rId3">
            <a:lum bright="20000" contrast="20000"/>
          </a:blip>
          <a:stretch>
            <a:fillRect/>
          </a:stretch>
        </p:blipFill>
        <p:spPr>
          <a:xfrm>
            <a:off x="7215206" y="2500306"/>
            <a:ext cx="857256" cy="857256"/>
          </a:xfrm>
          <a:prstGeom prst="ellipse">
            <a:avLst/>
          </a:prstGeom>
          <a:effectLst>
            <a:softEdge rad="63500"/>
          </a:effectLst>
        </p:spPr>
      </p:pic>
      <p:pic>
        <p:nvPicPr>
          <p:cNvPr id="19" name="18 Imagen" descr="Imagen-animada-CD-30.gif">
            <a:hlinkClick r:id="" action="ppaction://hlinkshowjump?jump=nextslide" highlightClick="1">
              <a:snd r:embed="rId9" name="Luis Miguel -La Media Vuelta-video oficial.wav"/>
            </a:hlinkClick>
          </p:cNvPr>
          <p:cNvPicPr>
            <a:picLocks noChangeAspect="1"/>
          </p:cNvPicPr>
          <p:nvPr/>
        </p:nvPicPr>
        <p:blipFill>
          <a:blip r:embed="rId3">
            <a:lum bright="20000" contrast="20000"/>
          </a:blip>
          <a:stretch>
            <a:fillRect/>
          </a:stretch>
        </p:blipFill>
        <p:spPr>
          <a:xfrm>
            <a:off x="7143768" y="3857628"/>
            <a:ext cx="857256" cy="857256"/>
          </a:xfrm>
          <a:prstGeom prst="ellipse">
            <a:avLst/>
          </a:prstGeom>
          <a:effectLst>
            <a:softEdge rad="63500"/>
          </a:effectLst>
        </p:spPr>
      </p:pic>
      <p:pic>
        <p:nvPicPr>
          <p:cNvPr id="20" name="19 Imagen" descr="Imagen-animada-CD-30.gif">
            <a:hlinkClick r:id="" action="ppaction://hlinkshowjump?jump=nextslide" highlightClick="1">
              <a:snd r:embed="rId10" name="Luis Miguel  - Usted.wav"/>
            </a:hlinkClick>
          </p:cNvPr>
          <p:cNvPicPr>
            <a:picLocks noChangeAspect="1"/>
          </p:cNvPicPr>
          <p:nvPr/>
        </p:nvPicPr>
        <p:blipFill>
          <a:blip r:embed="rId3">
            <a:lum bright="20000" contrast="20000"/>
          </a:blip>
          <a:stretch>
            <a:fillRect/>
          </a:stretch>
        </p:blipFill>
        <p:spPr>
          <a:xfrm>
            <a:off x="7143768" y="5143512"/>
            <a:ext cx="857256" cy="857256"/>
          </a:xfrm>
          <a:prstGeom prst="ellipse">
            <a:avLst/>
          </a:prstGeom>
          <a:effectLst>
            <a:softEdge rad="63500"/>
          </a:effectLst>
        </p:spPr>
      </p:pic>
      <p:sp>
        <p:nvSpPr>
          <p:cNvPr id="21" name="20 CuadroTexto"/>
          <p:cNvSpPr txBox="1"/>
          <p:nvPr/>
        </p:nvSpPr>
        <p:spPr>
          <a:xfrm>
            <a:off x="500034" y="1857364"/>
            <a:ext cx="16927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hlinkClick r:id="" action="ppaction://hlinkshowjump?jump=nextslide">
                  <a:snd r:embed="rId2" name="Luis Miguel - Incondicional - Video Oficial.wav"/>
                </a:hlinkClick>
              </a:rPr>
              <a:t>La incondicional</a:t>
            </a:r>
            <a:endParaRPr lang="es-ES" dirty="0"/>
          </a:p>
        </p:txBody>
      </p:sp>
      <p:sp>
        <p:nvSpPr>
          <p:cNvPr id="22" name="21 CuadroTexto"/>
          <p:cNvSpPr txBox="1"/>
          <p:nvPr/>
        </p:nvSpPr>
        <p:spPr>
          <a:xfrm>
            <a:off x="214282" y="3286124"/>
            <a:ext cx="21932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hlinkClick r:id="" action="ppaction://hlinkshowjump?jump=nextslide">
                  <a:snd r:embed="rId4" name="Luis Miguel - El Dia Que Me Quieras.wav"/>
                </a:hlinkClick>
              </a:rPr>
              <a:t>El día que me quieras</a:t>
            </a:r>
            <a:endParaRPr lang="es-ES" dirty="0"/>
          </a:p>
        </p:txBody>
      </p:sp>
      <p:sp>
        <p:nvSpPr>
          <p:cNvPr id="23" name="22 CuadroTexto"/>
          <p:cNvSpPr txBox="1"/>
          <p:nvPr/>
        </p:nvSpPr>
        <p:spPr>
          <a:xfrm>
            <a:off x="714348" y="4572008"/>
            <a:ext cx="10891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hlinkClick r:id="" action="ppaction://hlinkshowjump?jump=nextslide">
                  <a:snd r:embed="rId5" name="Luis Miguel - Entregate (Official Video).wav"/>
                </a:hlinkClick>
              </a:rPr>
              <a:t>Entrégate</a:t>
            </a:r>
            <a:endParaRPr lang="es-ES" dirty="0"/>
          </a:p>
        </p:txBody>
      </p:sp>
      <p:sp>
        <p:nvSpPr>
          <p:cNvPr id="24" name="23 CuadroTexto"/>
          <p:cNvSpPr txBox="1"/>
          <p:nvPr/>
        </p:nvSpPr>
        <p:spPr>
          <a:xfrm>
            <a:off x="285720" y="5929330"/>
            <a:ext cx="188615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dirty="0" smtClean="0">
                <a:hlinkClick r:id="" action="ppaction://hlinkshowjump?jump=nextslide">
                  <a:snd r:embed="rId6" name="Tengo Todo Excepto A Ti - Luis Miguel.wav"/>
                </a:hlinkClick>
              </a:rPr>
              <a:t>Tengo todo excepto a ti</a:t>
            </a:r>
            <a:endParaRPr lang="es-ES" sz="1400" dirty="0"/>
          </a:p>
        </p:txBody>
      </p:sp>
      <p:sp>
        <p:nvSpPr>
          <p:cNvPr id="25" name="24 CuadroTexto"/>
          <p:cNvSpPr txBox="1"/>
          <p:nvPr/>
        </p:nvSpPr>
        <p:spPr>
          <a:xfrm>
            <a:off x="6500826" y="1928802"/>
            <a:ext cx="22241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hlinkClick r:id="" action="ppaction://hlinkshowjump?jump=nextslide">
                  <a:snd r:embed="rId7" name="Luis Miguel - Contigo en la distancia.wav"/>
                </a:hlinkClick>
              </a:rPr>
              <a:t>Contigo a  la distancia</a:t>
            </a:r>
            <a:endParaRPr lang="es-ES" dirty="0"/>
          </a:p>
        </p:txBody>
      </p:sp>
      <p:sp>
        <p:nvSpPr>
          <p:cNvPr id="26" name="25 CuadroTexto"/>
          <p:cNvSpPr txBox="1"/>
          <p:nvPr/>
        </p:nvSpPr>
        <p:spPr>
          <a:xfrm>
            <a:off x="6858016" y="3286124"/>
            <a:ext cx="15960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hlinkClick r:id="" action="ppaction://hlinkshowjump?jump=nextslide">
                  <a:snd r:embed="rId8" name="Luis Miguel - Dormir Contigo.wav"/>
                </a:hlinkClick>
              </a:rPr>
              <a:t>Dormir contigo</a:t>
            </a:r>
            <a:endParaRPr lang="es-ES" dirty="0"/>
          </a:p>
        </p:txBody>
      </p:sp>
      <p:sp>
        <p:nvSpPr>
          <p:cNvPr id="27" name="26 CuadroTexto"/>
          <p:cNvSpPr txBox="1"/>
          <p:nvPr/>
        </p:nvSpPr>
        <p:spPr>
          <a:xfrm>
            <a:off x="6858016" y="4572008"/>
            <a:ext cx="16630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hlinkClick r:id="" action="ppaction://hlinkshowjump?jump=nextslide">
                  <a:snd r:embed="rId9" name="Luis Miguel -La Media Vuelta-video oficial.wav"/>
                </a:hlinkClick>
              </a:rPr>
              <a:t>La media vuelta</a:t>
            </a:r>
            <a:endParaRPr lang="es-ES" dirty="0"/>
          </a:p>
        </p:txBody>
      </p:sp>
      <p:sp>
        <p:nvSpPr>
          <p:cNvPr id="28" name="27 CuadroTexto"/>
          <p:cNvSpPr txBox="1"/>
          <p:nvPr/>
        </p:nvSpPr>
        <p:spPr>
          <a:xfrm>
            <a:off x="7286644" y="6000768"/>
            <a:ext cx="7310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hlinkClick r:id="" action="ppaction://hlinkshowjump?jump=nextslide">
                  <a:snd r:embed="rId10" name="Luis Miguel  - Usted.wav"/>
                </a:hlinkClick>
              </a:rPr>
              <a:t>Usted</a:t>
            </a:r>
            <a:endParaRPr lang="es-ES" dirty="0"/>
          </a:p>
        </p:txBody>
      </p:sp>
      <p:pic>
        <p:nvPicPr>
          <p:cNvPr id="29" name="28 Imagen" descr="4_.jpg"/>
          <p:cNvPicPr>
            <a:picLocks noChangeAspect="1"/>
          </p:cNvPicPr>
          <p:nvPr/>
        </p:nvPicPr>
        <p:blipFill>
          <a:blip r:embed="rId11"/>
          <a:srcRect t="15789"/>
          <a:stretch>
            <a:fillRect/>
          </a:stretch>
        </p:blipFill>
        <p:spPr>
          <a:xfrm>
            <a:off x="3000364" y="1571612"/>
            <a:ext cx="3071834" cy="3697776"/>
          </a:xfrm>
          <a:prstGeom prst="rect">
            <a:avLst/>
          </a:prstGeom>
        </p:spPr>
      </p:pic>
      <p:pic>
        <p:nvPicPr>
          <p:cNvPr id="30" name="29 Imagen" descr="Imagen-animada-CD-30.gif">
            <a:hlinkClick r:id="" action="ppaction://hlinkshowjump?jump=nextslide" highlightClick="1">
              <a:snd r:embed="rId12" name="LUIS MIGUEL- TODO Y NADA.wav"/>
            </a:hlinkClick>
          </p:cNvPr>
          <p:cNvPicPr>
            <a:picLocks noChangeAspect="1"/>
          </p:cNvPicPr>
          <p:nvPr/>
        </p:nvPicPr>
        <p:blipFill>
          <a:blip r:embed="rId3">
            <a:lum bright="20000" contrast="20000"/>
          </a:blip>
          <a:stretch>
            <a:fillRect/>
          </a:stretch>
        </p:blipFill>
        <p:spPr>
          <a:xfrm>
            <a:off x="2928926" y="5500702"/>
            <a:ext cx="857256" cy="857256"/>
          </a:xfrm>
          <a:prstGeom prst="ellipse">
            <a:avLst/>
          </a:prstGeom>
          <a:effectLst>
            <a:softEdge rad="63500"/>
          </a:effectLst>
        </p:spPr>
      </p:pic>
      <p:pic>
        <p:nvPicPr>
          <p:cNvPr id="31" name="30 Imagen" descr="Imagen-animada-CD-30.gif">
            <a:hlinkClick r:id="" action="ppaction://hlinkshowjump?jump=nextslide" highlightClick="1">
              <a:snd r:embed="rId13" name="HISTORIA DE UN AMOR -LUIS MIGUEL.wav"/>
            </a:hlinkClick>
          </p:cNvPr>
          <p:cNvPicPr>
            <a:picLocks noChangeAspect="1"/>
          </p:cNvPicPr>
          <p:nvPr/>
        </p:nvPicPr>
        <p:blipFill>
          <a:blip r:embed="rId3">
            <a:lum bright="20000" contrast="20000"/>
          </a:blip>
          <a:stretch>
            <a:fillRect/>
          </a:stretch>
        </p:blipFill>
        <p:spPr>
          <a:xfrm>
            <a:off x="5357818" y="5429264"/>
            <a:ext cx="857256" cy="857256"/>
          </a:xfrm>
          <a:prstGeom prst="ellipse">
            <a:avLst/>
          </a:prstGeom>
          <a:effectLst>
            <a:softEdge rad="63500"/>
          </a:effectLst>
        </p:spPr>
      </p:pic>
      <p:sp>
        <p:nvSpPr>
          <p:cNvPr id="32" name="31 CuadroTexto"/>
          <p:cNvSpPr txBox="1"/>
          <p:nvPr/>
        </p:nvSpPr>
        <p:spPr>
          <a:xfrm>
            <a:off x="2714612" y="6215082"/>
            <a:ext cx="13167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hlinkClick r:id="" action="ppaction://hlinkshowjump?jump=nextslide">
                  <a:snd r:embed="rId12" name="LUIS MIGUEL- TODO Y NADA.wav"/>
                </a:hlinkClick>
              </a:rPr>
              <a:t>Todo y nada</a:t>
            </a:r>
            <a:endParaRPr lang="es-ES" dirty="0"/>
          </a:p>
        </p:txBody>
      </p:sp>
      <p:sp>
        <p:nvSpPr>
          <p:cNvPr id="33" name="32 CuadroTexto"/>
          <p:cNvSpPr txBox="1"/>
          <p:nvPr/>
        </p:nvSpPr>
        <p:spPr>
          <a:xfrm>
            <a:off x="4857752" y="6143644"/>
            <a:ext cx="20986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hlinkClick r:id="" action="ppaction://hlinkshowjump?jump=nextslide">
                  <a:snd r:embed="rId13" name="HISTORIA DE UN AMOR -LUIS MIGUEL.wav"/>
                </a:hlinkClick>
              </a:rPr>
              <a:t>Historia de un amor </a:t>
            </a:r>
            <a:endParaRPr lang="es-ES" dirty="0"/>
          </a:p>
        </p:txBody>
      </p:sp>
      <p:sp>
        <p:nvSpPr>
          <p:cNvPr id="34" name="33 CuadroTexto"/>
          <p:cNvSpPr txBox="1"/>
          <p:nvPr/>
        </p:nvSpPr>
        <p:spPr>
          <a:xfrm>
            <a:off x="1857356" y="285728"/>
            <a:ext cx="547778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_tradnl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blipFill>
                  <a:blip r:embed="rId14"/>
                  <a:stretch>
                    <a:fillRect/>
                  </a:stretch>
                </a:blip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Harrington" pitchFamily="82" charset="0"/>
              </a:rPr>
              <a:t>Para  escuchar las canciones has </a:t>
            </a:r>
            <a:r>
              <a:rPr lang="es-ES_tradnl" sz="24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blipFill>
                  <a:blip r:embed="rId14"/>
                  <a:stretch>
                    <a:fillRect/>
                  </a:stretch>
                </a:blip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Harrington" pitchFamily="82" charset="0"/>
              </a:rPr>
              <a:t>click</a:t>
            </a:r>
            <a:r>
              <a:rPr lang="es-ES_tradnl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blipFill>
                  <a:blip r:embed="rId14"/>
                  <a:stretch>
                    <a:fillRect/>
                  </a:stretch>
                </a:blip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Harrington" pitchFamily="82" charset="0"/>
              </a:rPr>
              <a:t> </a:t>
            </a:r>
          </a:p>
          <a:p>
            <a:pPr algn="ctr"/>
            <a:r>
              <a:rPr lang="es-ES_tradnl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blipFill>
                  <a:blip r:embed="rId14"/>
                  <a:stretch>
                    <a:fillRect/>
                  </a:stretch>
                </a:blip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Harrington" pitchFamily="82" charset="0"/>
              </a:rPr>
              <a:t>en el disco  o  en el título </a:t>
            </a:r>
            <a:endParaRPr lang="es-ES" sz="2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blipFill>
                <a:blip r:embed="rId14"/>
                <a:stretch>
                  <a:fillRect/>
                </a:stretch>
              </a:blip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Harrington" pitchFamily="82" charset="0"/>
            </a:endParaRPr>
          </a:p>
        </p:txBody>
      </p:sp>
      <p:pic>
        <p:nvPicPr>
          <p:cNvPr id="24582" name="Picture 6" descr="http://david-dunham.com/wp-content/uploads/2012/09/computer-mouse.gif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7286644" y="285728"/>
            <a:ext cx="727115" cy="484744"/>
          </a:xfrm>
          <a:prstGeom prst="rect">
            <a:avLst/>
          </a:prstGeom>
          <a:noFill/>
        </p:spPr>
      </p:pic>
      <p:sp>
        <p:nvSpPr>
          <p:cNvPr id="38" name="37 Estrella de 5 puntas"/>
          <p:cNvSpPr/>
          <p:nvPr/>
        </p:nvSpPr>
        <p:spPr>
          <a:xfrm>
            <a:off x="1285852" y="285728"/>
            <a:ext cx="642942" cy="642918"/>
          </a:xfrm>
          <a:prstGeom prst="star5">
            <a:avLst/>
          </a:prstGeom>
          <a:blipFill dpi="0" rotWithShape="1">
            <a:blip r:embed="rId16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6" name="5 Corazón"/>
          <p:cNvSpPr/>
          <p:nvPr/>
        </p:nvSpPr>
        <p:spPr>
          <a:xfrm>
            <a:off x="0" y="1142984"/>
            <a:ext cx="4572000" cy="4643446"/>
          </a:xfrm>
          <a:prstGeom prst="heart">
            <a:avLst/>
          </a:prstGeom>
          <a:gradFill flip="none" rotWithShape="1">
            <a:gsLst>
              <a:gs pos="69000">
                <a:srgbClr val="C00000">
                  <a:shade val="30000"/>
                  <a:satMod val="115000"/>
                  <a:alpha val="40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razón"/>
          <p:cNvSpPr/>
          <p:nvPr/>
        </p:nvSpPr>
        <p:spPr>
          <a:xfrm>
            <a:off x="4572000" y="1142984"/>
            <a:ext cx="4572000" cy="4643446"/>
          </a:xfrm>
          <a:prstGeom prst="heart">
            <a:avLst/>
          </a:prstGeom>
          <a:gradFill flip="none" rotWithShape="1">
            <a:gsLst>
              <a:gs pos="69000">
                <a:srgbClr val="C00000">
                  <a:shade val="30000"/>
                  <a:satMod val="115000"/>
                  <a:alpha val="40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Botón de acción: Final">
            <a:hlinkClick r:id="" action="ppaction://hlinkshowjump?jump=nextslide" highlightClick="1"/>
          </p:cNvPr>
          <p:cNvSpPr/>
          <p:nvPr/>
        </p:nvSpPr>
        <p:spPr>
          <a:xfrm>
            <a:off x="6215074" y="6000768"/>
            <a:ext cx="571504" cy="357190"/>
          </a:xfrm>
          <a:prstGeom prst="actionButtonEnd">
            <a:avLst/>
          </a:prstGeom>
          <a:solidFill>
            <a:srgbClr val="FF00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Botón de acción: Comienzo">
            <a:hlinkClick r:id="rId3" action="ppaction://hlinksldjump" highlightClick="1"/>
          </p:cNvPr>
          <p:cNvSpPr/>
          <p:nvPr/>
        </p:nvSpPr>
        <p:spPr>
          <a:xfrm>
            <a:off x="1428728" y="6072206"/>
            <a:ext cx="500066" cy="328036"/>
          </a:xfrm>
          <a:prstGeom prst="actionButtonBeginning">
            <a:avLst/>
          </a:prstGeom>
          <a:solidFill>
            <a:srgbClr val="FF00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6929454" y="5929330"/>
            <a:ext cx="97212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" action="ppaction://hlinkshowjump?jump=nextslide"/>
              </a:rPr>
              <a:t>Siguiente</a:t>
            </a:r>
            <a:endParaRPr lang="es-E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1928794" y="6072206"/>
            <a:ext cx="262462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Volver a índice de  canciones</a:t>
            </a:r>
            <a:endParaRPr lang="es-E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59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59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Botón de acción: Comienzo">
            <a:hlinkClick r:id="rId3" action="ppaction://hlinksldjump" highlightClick="1"/>
          </p:cNvPr>
          <p:cNvSpPr/>
          <p:nvPr/>
        </p:nvSpPr>
        <p:spPr>
          <a:xfrm>
            <a:off x="5429256" y="6143644"/>
            <a:ext cx="500066" cy="328036"/>
          </a:xfrm>
          <a:prstGeom prst="actionButtonBeginning">
            <a:avLst/>
          </a:prstGeom>
          <a:solidFill>
            <a:srgbClr val="FF00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5929322" y="6143644"/>
            <a:ext cx="262462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Volver a índice de  canciones</a:t>
            </a:r>
            <a:endParaRPr lang="es-E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789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789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Botón de acción: Comienzo">
            <a:hlinkClick r:id="rId3" action="ppaction://hlinksldjump" highlightClick="1"/>
          </p:cNvPr>
          <p:cNvSpPr/>
          <p:nvPr/>
        </p:nvSpPr>
        <p:spPr>
          <a:xfrm>
            <a:off x="357158" y="6072206"/>
            <a:ext cx="500066" cy="328036"/>
          </a:xfrm>
          <a:prstGeom prst="actionButtonBeginning">
            <a:avLst/>
          </a:prstGeom>
          <a:solidFill>
            <a:srgbClr val="FF00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857224" y="6072206"/>
            <a:ext cx="262462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Volver a índice de  canciones</a:t>
            </a:r>
            <a:endParaRPr lang="es-E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5798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5798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3 Marcador de contenido" descr="5798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Botón de acción: Comienzo">
            <a:hlinkClick r:id="rId3" action="ppaction://hlinksldjump" highlightClick="1"/>
          </p:cNvPr>
          <p:cNvSpPr/>
          <p:nvPr/>
        </p:nvSpPr>
        <p:spPr>
          <a:xfrm>
            <a:off x="285720" y="6072206"/>
            <a:ext cx="500066" cy="328036"/>
          </a:xfrm>
          <a:prstGeom prst="actionButtonBeginning">
            <a:avLst/>
          </a:prstGeom>
          <a:solidFill>
            <a:srgbClr val="FF00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785786" y="6072206"/>
            <a:ext cx="262462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Volver a índice de  canciones</a:t>
            </a:r>
            <a:endParaRPr lang="es-E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abrazotera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4" name="3 Imagen" descr="abrazotera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sp>
        <p:nvSpPr>
          <p:cNvPr id="5" name="4 Botón de acción: Comienzo">
            <a:hlinkClick r:id="rId3" action="ppaction://hlinksldjump" highlightClick="1"/>
          </p:cNvPr>
          <p:cNvSpPr/>
          <p:nvPr/>
        </p:nvSpPr>
        <p:spPr>
          <a:xfrm>
            <a:off x="6019305" y="5715016"/>
            <a:ext cx="500066" cy="328036"/>
          </a:xfrm>
          <a:prstGeom prst="actionButtonBeginning">
            <a:avLst/>
          </a:prstGeom>
          <a:solidFill>
            <a:srgbClr val="FF00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6519371" y="5715016"/>
            <a:ext cx="262462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Volver a índice de  canciones</a:t>
            </a:r>
            <a:endParaRPr lang="es-E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enamorados-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enamorados-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Botón de acción: Comienzo">
            <a:hlinkClick r:id="rId3" action="ppaction://hlinksldjump" highlightClick="1"/>
          </p:cNvPr>
          <p:cNvSpPr/>
          <p:nvPr/>
        </p:nvSpPr>
        <p:spPr>
          <a:xfrm>
            <a:off x="6019305" y="6143644"/>
            <a:ext cx="500066" cy="328036"/>
          </a:xfrm>
          <a:prstGeom prst="actionButtonBeginning">
            <a:avLst/>
          </a:prstGeom>
          <a:solidFill>
            <a:srgbClr val="FF00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6519371" y="6143644"/>
            <a:ext cx="262462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Volver a índice de  canciones</a:t>
            </a:r>
            <a:endParaRPr lang="es-E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enamorados-play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enamorados-play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Botón de acción: Comienzo">
            <a:hlinkClick r:id="rId3" action="ppaction://hlinksldjump" highlightClick="1"/>
          </p:cNvPr>
          <p:cNvSpPr/>
          <p:nvPr/>
        </p:nvSpPr>
        <p:spPr>
          <a:xfrm>
            <a:off x="6019305" y="6072206"/>
            <a:ext cx="500066" cy="328036"/>
          </a:xfrm>
          <a:prstGeom prst="actionButtonBeginning">
            <a:avLst/>
          </a:prstGeom>
          <a:solidFill>
            <a:srgbClr val="FF00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6519371" y="6072206"/>
            <a:ext cx="262462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Volver a índice de  canciones</a:t>
            </a:r>
            <a:endParaRPr lang="es-E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</p:spPr>
      </p:pic>
      <p:pic>
        <p:nvPicPr>
          <p:cNvPr id="5" name="3 Marcador de contenido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6" name="5 Botón de acción: Comienzo">
            <a:hlinkClick r:id="rId3" action="ppaction://hlinksldjump" highlightClick="1"/>
          </p:cNvPr>
          <p:cNvSpPr/>
          <p:nvPr/>
        </p:nvSpPr>
        <p:spPr>
          <a:xfrm>
            <a:off x="0" y="5786454"/>
            <a:ext cx="500066" cy="328036"/>
          </a:xfrm>
          <a:prstGeom prst="actionButtonBeginning">
            <a:avLst/>
          </a:prstGeom>
          <a:solidFill>
            <a:srgbClr val="FF00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500066" y="5786454"/>
            <a:ext cx="262462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Volver a índice de  canciones</a:t>
            </a:r>
            <a:endParaRPr lang="es-E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ond-decran-pour-filles-1440x900-621-a89d3d3e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</p:spPr>
      </p:pic>
      <p:pic>
        <p:nvPicPr>
          <p:cNvPr id="5" name="3 Marcador de contenido" descr="fond-decran-pour-filles-1440x900-621-a89d3d3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6" name="5 Botón de acción: Comienzo">
            <a:hlinkClick r:id="rId3" action="ppaction://hlinksldjump" highlightClick="1"/>
          </p:cNvPr>
          <p:cNvSpPr/>
          <p:nvPr/>
        </p:nvSpPr>
        <p:spPr>
          <a:xfrm>
            <a:off x="0" y="6072206"/>
            <a:ext cx="500066" cy="328036"/>
          </a:xfrm>
          <a:prstGeom prst="actionButtonBeginning">
            <a:avLst/>
          </a:prstGeom>
          <a:solidFill>
            <a:srgbClr val="FF00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500066" y="6072206"/>
            <a:ext cx="262462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Volver a índice de  canciones</a:t>
            </a:r>
            <a:endParaRPr lang="es-E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</p:spPr>
      </p:pic>
      <p:pic>
        <p:nvPicPr>
          <p:cNvPr id="5" name="3 Marcador de contenido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6" name="5 Botón de acción: Comienzo">
            <a:hlinkClick r:id="rId3" action="ppaction://hlinksldjump" highlightClick="1"/>
          </p:cNvPr>
          <p:cNvSpPr/>
          <p:nvPr/>
        </p:nvSpPr>
        <p:spPr>
          <a:xfrm>
            <a:off x="0" y="6000768"/>
            <a:ext cx="500066" cy="328036"/>
          </a:xfrm>
          <a:prstGeom prst="actionButtonBeginning">
            <a:avLst/>
          </a:prstGeom>
          <a:solidFill>
            <a:srgbClr val="FF00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500066" y="6000768"/>
            <a:ext cx="262462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Volver a índice de  canciones</a:t>
            </a:r>
            <a:endParaRPr lang="es-E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</p:spPr>
      </p:pic>
      <p:pic>
        <p:nvPicPr>
          <p:cNvPr id="5" name="3 Marcador de contenido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6" name="5 Botón de acción: Comienzo">
            <a:hlinkClick r:id="rId3" action="ppaction://hlinksldjump" highlightClick="1"/>
          </p:cNvPr>
          <p:cNvSpPr/>
          <p:nvPr/>
        </p:nvSpPr>
        <p:spPr>
          <a:xfrm>
            <a:off x="0" y="6000768"/>
            <a:ext cx="500066" cy="328036"/>
          </a:xfrm>
          <a:prstGeom prst="actionButtonBeginning">
            <a:avLst/>
          </a:prstGeom>
          <a:solidFill>
            <a:srgbClr val="FF00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500066" y="6000768"/>
            <a:ext cx="262462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Volver a índice de  canciones</a:t>
            </a:r>
            <a:endParaRPr lang="es-E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</p:spPr>
      </p:pic>
      <p:pic>
        <p:nvPicPr>
          <p:cNvPr id="5" name="3 Marcador de contenido" descr="Im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4676"/>
          </a:xfrm>
          <a:prstGeom prst="rect">
            <a:avLst/>
          </a:prstGeom>
        </p:spPr>
      </p:pic>
      <p:pic>
        <p:nvPicPr>
          <p:cNvPr id="6" name="3 Marcador de contenido" descr="Im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4676"/>
          </a:xfrm>
          <a:prstGeom prst="rect">
            <a:avLst/>
          </a:prstGeom>
        </p:spPr>
      </p:pic>
      <p:sp>
        <p:nvSpPr>
          <p:cNvPr id="7" name="6 Botón de acción: Comienzo">
            <a:hlinkClick r:id="rId3" action="ppaction://hlinksldjump" highlightClick="1"/>
          </p:cNvPr>
          <p:cNvSpPr/>
          <p:nvPr/>
        </p:nvSpPr>
        <p:spPr>
          <a:xfrm>
            <a:off x="0" y="6072206"/>
            <a:ext cx="500066" cy="328036"/>
          </a:xfrm>
          <a:prstGeom prst="actionButtonBeginning">
            <a:avLst/>
          </a:prstGeom>
          <a:solidFill>
            <a:srgbClr val="FF00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500066" y="6072206"/>
            <a:ext cx="262462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Volver a índice de  canciones</a:t>
            </a:r>
            <a:endParaRPr lang="es-E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9975"/>
            <a:ext cx="9144000" cy="6818050"/>
          </a:xfrm>
        </p:spPr>
      </p:pic>
      <p:pic>
        <p:nvPicPr>
          <p:cNvPr id="5" name="3 Marcador de contenido" descr="Imagen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950"/>
            <a:ext cx="9144000" cy="6818050"/>
          </a:xfrm>
          <a:prstGeom prst="rect">
            <a:avLst/>
          </a:prstGeom>
        </p:spPr>
      </p:pic>
      <p:sp>
        <p:nvSpPr>
          <p:cNvPr id="6" name="5 Botón de acción: Comienzo">
            <a:hlinkClick r:id="rId3" action="ppaction://hlinksldjump" highlightClick="1"/>
          </p:cNvPr>
          <p:cNvSpPr/>
          <p:nvPr/>
        </p:nvSpPr>
        <p:spPr>
          <a:xfrm>
            <a:off x="0" y="5929330"/>
            <a:ext cx="500066" cy="328036"/>
          </a:xfrm>
          <a:prstGeom prst="actionButtonBeginning">
            <a:avLst/>
          </a:prstGeom>
          <a:solidFill>
            <a:srgbClr val="FF00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500066" y="5929330"/>
            <a:ext cx="262462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Volver a índice de  canciones</a:t>
            </a:r>
            <a:endParaRPr lang="es-E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6" presetClass="exit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"/>
                            </p:stCondLst>
                            <p:childTnLst>
                              <p:par>
                                <p:cTn id="2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es-de-amor-pareja-de-enamorados-en-la-cama-con-rosa-roja-san-valenti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</p:spPr>
      </p:pic>
      <p:pic>
        <p:nvPicPr>
          <p:cNvPr id="5" name="3 Marcador de contenido" descr="imagenes-de-amor-pareja-de-enamorados-en-la-cama-con-rosa-roja-san-valenti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  <p:sp>
        <p:nvSpPr>
          <p:cNvPr id="6" name="5 Botón de acción: Comienzo">
            <a:hlinkClick r:id="rId3" action="ppaction://hlinksldjump" highlightClick="1"/>
          </p:cNvPr>
          <p:cNvSpPr/>
          <p:nvPr/>
        </p:nvSpPr>
        <p:spPr>
          <a:xfrm>
            <a:off x="285720" y="6143644"/>
            <a:ext cx="500066" cy="328036"/>
          </a:xfrm>
          <a:prstGeom prst="actionButtonBeginning">
            <a:avLst/>
          </a:prstGeom>
          <a:solidFill>
            <a:srgbClr val="FF00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785786" y="6143644"/>
            <a:ext cx="262462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Volver a índice de  canciones</a:t>
            </a:r>
            <a:endParaRPr lang="es-E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i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Botón de acción: Comienzo">
            <a:hlinkClick r:id="rId3" action="ppaction://hlinksldjump" highlightClick="1"/>
          </p:cNvPr>
          <p:cNvSpPr/>
          <p:nvPr/>
        </p:nvSpPr>
        <p:spPr>
          <a:xfrm>
            <a:off x="0" y="5857892"/>
            <a:ext cx="500066" cy="328036"/>
          </a:xfrm>
          <a:prstGeom prst="actionButtonBeginning">
            <a:avLst/>
          </a:prstGeom>
          <a:solidFill>
            <a:srgbClr val="FF00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500066" y="5857892"/>
            <a:ext cx="262462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Volver a índice de  canciones</a:t>
            </a:r>
            <a:endParaRPr lang="es-E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LoveAajKal-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LoveAajKal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3 Marcador de contenido" descr="LoveAajKal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Botón de acción: Comienzo">
            <a:hlinkClick r:id="rId3" action="ppaction://hlinksldjump" highlightClick="1"/>
          </p:cNvPr>
          <p:cNvSpPr/>
          <p:nvPr/>
        </p:nvSpPr>
        <p:spPr>
          <a:xfrm>
            <a:off x="0" y="6000768"/>
            <a:ext cx="500066" cy="328036"/>
          </a:xfrm>
          <a:prstGeom prst="actionButtonBeginning">
            <a:avLst/>
          </a:prstGeom>
          <a:solidFill>
            <a:srgbClr val="FF00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500066" y="6000768"/>
            <a:ext cx="262462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Volver a índice de  canciones</a:t>
            </a:r>
            <a:endParaRPr lang="es-E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areja_1_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</p:spPr>
      </p:pic>
      <p:pic>
        <p:nvPicPr>
          <p:cNvPr id="5" name="3 Marcador de contenido" descr="pareja_1_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sp>
        <p:nvSpPr>
          <p:cNvPr id="6" name="5 Botón de acción: Comienzo">
            <a:hlinkClick r:id="rId3" action="ppaction://hlinksldjump" highlightClick="1"/>
          </p:cNvPr>
          <p:cNvSpPr/>
          <p:nvPr/>
        </p:nvSpPr>
        <p:spPr>
          <a:xfrm>
            <a:off x="0" y="5857892"/>
            <a:ext cx="500066" cy="328036"/>
          </a:xfrm>
          <a:prstGeom prst="actionButtonBeginning">
            <a:avLst/>
          </a:prstGeom>
          <a:solidFill>
            <a:srgbClr val="FF00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500066" y="5857892"/>
            <a:ext cx="262462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Volver a índice de  canciones</a:t>
            </a:r>
            <a:endParaRPr lang="es-E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areja-dandose-un-beso-148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pareja-dandose-un-beso-148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950"/>
            <a:ext cx="9144000" cy="6818050"/>
          </a:xfrm>
          <a:prstGeom prst="rect">
            <a:avLst/>
          </a:prstGeom>
        </p:spPr>
      </p:pic>
      <p:pic>
        <p:nvPicPr>
          <p:cNvPr id="6" name="3 Marcador de contenido" descr="pareja-dandose-un-beso-148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Botón de acción: Comienzo">
            <a:hlinkClick r:id="rId3" action="ppaction://hlinksldjump" highlightClick="1"/>
          </p:cNvPr>
          <p:cNvSpPr/>
          <p:nvPr/>
        </p:nvSpPr>
        <p:spPr>
          <a:xfrm>
            <a:off x="0" y="6143644"/>
            <a:ext cx="500066" cy="328036"/>
          </a:xfrm>
          <a:prstGeom prst="actionButtonBeginning">
            <a:avLst/>
          </a:prstGeom>
          <a:solidFill>
            <a:srgbClr val="FF00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500066" y="6143644"/>
            <a:ext cx="262462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Volver a índice de  canciones</a:t>
            </a:r>
            <a:endParaRPr lang="es-E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areja-enamorad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pareja-enamora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Botón de acción: Comienzo">
            <a:hlinkClick r:id="rId3" action="ppaction://hlinksldjump" highlightClick="1"/>
          </p:cNvPr>
          <p:cNvSpPr/>
          <p:nvPr/>
        </p:nvSpPr>
        <p:spPr>
          <a:xfrm>
            <a:off x="428596" y="6143644"/>
            <a:ext cx="500066" cy="328036"/>
          </a:xfrm>
          <a:prstGeom prst="actionButtonBeginning">
            <a:avLst/>
          </a:prstGeom>
          <a:solidFill>
            <a:srgbClr val="FF00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928662" y="6143644"/>
            <a:ext cx="262462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Volver a índice de  canciones</a:t>
            </a:r>
            <a:endParaRPr lang="es-E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areja-enamorada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pareja-enamorada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Botón de acción: Comienzo">
            <a:hlinkClick r:id="rId3" action="ppaction://hlinksldjump" highlightClick="1"/>
          </p:cNvPr>
          <p:cNvSpPr/>
          <p:nvPr/>
        </p:nvSpPr>
        <p:spPr>
          <a:xfrm>
            <a:off x="428596" y="6072206"/>
            <a:ext cx="500066" cy="328036"/>
          </a:xfrm>
          <a:prstGeom prst="actionButtonBeginning">
            <a:avLst/>
          </a:prstGeom>
          <a:solidFill>
            <a:srgbClr val="FF00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928662" y="6072206"/>
            <a:ext cx="262462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Volver a índice de  canciones</a:t>
            </a:r>
            <a:endParaRPr lang="es-E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arejja_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</p:spPr>
      </p:pic>
      <p:pic>
        <p:nvPicPr>
          <p:cNvPr id="5" name="3 Marcador de contenido" descr="parejja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6" name="5 Botón de acción: Comienzo">
            <a:hlinkClick r:id="rId3" action="ppaction://hlinksldjump" highlightClick="1"/>
          </p:cNvPr>
          <p:cNvSpPr/>
          <p:nvPr/>
        </p:nvSpPr>
        <p:spPr>
          <a:xfrm>
            <a:off x="500034" y="6143644"/>
            <a:ext cx="500066" cy="328036"/>
          </a:xfrm>
          <a:prstGeom prst="actionButtonBeginning">
            <a:avLst/>
          </a:prstGeom>
          <a:solidFill>
            <a:srgbClr val="FF00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1000100" y="6143644"/>
            <a:ext cx="262462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Volver a índice de  canciones</a:t>
            </a:r>
            <a:endParaRPr lang="es-E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shutterstock_84252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</p:spPr>
      </p:pic>
      <p:pic>
        <p:nvPicPr>
          <p:cNvPr id="5" name="3 Marcador de contenido" descr="shutterstock_8425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6" name="5 Botón de acción: Comienzo">
            <a:hlinkClick r:id="rId3" action="ppaction://hlinksldjump" highlightClick="1"/>
          </p:cNvPr>
          <p:cNvSpPr/>
          <p:nvPr/>
        </p:nvSpPr>
        <p:spPr>
          <a:xfrm>
            <a:off x="357158" y="6072206"/>
            <a:ext cx="500066" cy="328036"/>
          </a:xfrm>
          <a:prstGeom prst="actionButtonBeginning">
            <a:avLst/>
          </a:prstGeom>
          <a:solidFill>
            <a:srgbClr val="FF00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857224" y="6072206"/>
            <a:ext cx="262462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Volver a índice de  canciones</a:t>
            </a:r>
            <a:endParaRPr lang="es-E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Luis_Miguel.jpg_14135852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</p:spPr>
      </p:pic>
      <p:pic>
        <p:nvPicPr>
          <p:cNvPr id="5" name="3 Marcador de contenido" descr="Luis_Miguel.jpg_1413585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6" name="Picture 4" descr="Rendered Image"/>
          <p:cNvPicPr>
            <a:picLocks noChangeAspect="1" noChangeArrowheads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 bwMode="auto">
          <a:xfrm rot="20433873">
            <a:off x="6834989" y="3902210"/>
            <a:ext cx="2324100" cy="1977142"/>
          </a:xfrm>
          <a:prstGeom prst="rect">
            <a:avLst/>
          </a:prstGeom>
          <a:noFill/>
        </p:spPr>
      </p:pic>
      <p:sp>
        <p:nvSpPr>
          <p:cNvPr id="7" name="6 Botón de acción: Comienzo">
            <a:hlinkClick r:id="rId4" action="ppaction://hlinksldjump" highlightClick="1"/>
          </p:cNvPr>
          <p:cNvSpPr/>
          <p:nvPr/>
        </p:nvSpPr>
        <p:spPr>
          <a:xfrm>
            <a:off x="357158" y="6072206"/>
            <a:ext cx="500066" cy="328036"/>
          </a:xfrm>
          <a:prstGeom prst="actionButtonBeginning">
            <a:avLst/>
          </a:prstGeom>
          <a:solidFill>
            <a:srgbClr val="FF00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857224" y="6072206"/>
            <a:ext cx="262462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 action="ppaction://hlinksldjump"/>
              </a:rPr>
              <a:t>Volver a índice de  canciones</a:t>
            </a:r>
            <a:endParaRPr lang="es-E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000"/>
                            </p:stCondLst>
                            <p:childTnLst>
                              <p:par>
                                <p:cTn id="2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Viajes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199</Words>
  <Application>Microsoft Office PowerPoint</Application>
  <PresentationFormat>Presentación en pantalla (4:3)</PresentationFormat>
  <Paragraphs>51</Paragraphs>
  <Slides>26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2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21</cp:revision>
  <dcterms:created xsi:type="dcterms:W3CDTF">2013-11-10T15:35:58Z</dcterms:created>
  <dcterms:modified xsi:type="dcterms:W3CDTF">2013-11-10T19:35:35Z</dcterms:modified>
</cp:coreProperties>
</file>