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5" r:id="rId3"/>
    <p:sldId id="256" r:id="rId4"/>
    <p:sldId id="281" r:id="rId5"/>
    <p:sldId id="291" r:id="rId6"/>
    <p:sldId id="279" r:id="rId7"/>
    <p:sldId id="288" r:id="rId8"/>
    <p:sldId id="267" r:id="rId9"/>
    <p:sldId id="257" r:id="rId10"/>
    <p:sldId id="263" r:id="rId11"/>
    <p:sldId id="277" r:id="rId12"/>
    <p:sldId id="285" r:id="rId13"/>
    <p:sldId id="284" r:id="rId14"/>
    <p:sldId id="272" r:id="rId15"/>
    <p:sldId id="282" r:id="rId16"/>
    <p:sldId id="270" r:id="rId17"/>
    <p:sldId id="296" r:id="rId18"/>
    <p:sldId id="269" r:id="rId19"/>
    <p:sldId id="271" r:id="rId20"/>
    <p:sldId id="297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fY3SHFTQeerIq0zNC1uyQ" hashData="En82poQLmkmrS8J1OBpb9NZnuW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1D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892" autoAdjust="0"/>
    <p:restoredTop sz="94660"/>
  </p:normalViewPr>
  <p:slideViewPr>
    <p:cSldViewPr>
      <p:cViewPr>
        <p:scale>
          <a:sx n="50" d="100"/>
          <a:sy n="50" d="100"/>
        </p:scale>
        <p:origin x="-1230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ECB9-1991-4EC4-B987-0B7687AAB170}" type="datetimeFigureOut">
              <a:rPr lang="es-ES" smtClean="0"/>
              <a:pPr/>
              <a:t>15/09/2013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CD45F-8527-40A6-B302-BB8FBE59CB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ECB9-1991-4EC4-B987-0B7687AAB170}" type="datetimeFigureOut">
              <a:rPr lang="es-ES" smtClean="0"/>
              <a:pPr/>
              <a:t>15/09/2013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CD45F-8527-40A6-B302-BB8FBE59CB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ECB9-1991-4EC4-B987-0B7687AAB170}" type="datetimeFigureOut">
              <a:rPr lang="es-ES" smtClean="0"/>
              <a:pPr/>
              <a:t>15/09/2013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CD45F-8527-40A6-B302-BB8FBE59CB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ECB9-1991-4EC4-B987-0B7687AAB170}" type="datetimeFigureOut">
              <a:rPr lang="es-ES" smtClean="0"/>
              <a:pPr/>
              <a:t>15/09/2013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CD45F-8527-40A6-B302-BB8FBE59CB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ECB9-1991-4EC4-B987-0B7687AAB170}" type="datetimeFigureOut">
              <a:rPr lang="es-ES" smtClean="0"/>
              <a:pPr/>
              <a:t>15/09/2013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CD45F-8527-40A6-B302-BB8FBE59CB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ECB9-1991-4EC4-B987-0B7687AAB170}" type="datetimeFigureOut">
              <a:rPr lang="es-ES" smtClean="0"/>
              <a:pPr/>
              <a:t>15/09/2013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CD45F-8527-40A6-B302-BB8FBE59CB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ECB9-1991-4EC4-B987-0B7687AAB170}" type="datetimeFigureOut">
              <a:rPr lang="es-ES" smtClean="0"/>
              <a:pPr/>
              <a:t>15/09/2013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CD45F-8527-40A6-B302-BB8FBE59CB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ECB9-1991-4EC4-B987-0B7687AAB170}" type="datetimeFigureOut">
              <a:rPr lang="es-ES" smtClean="0"/>
              <a:pPr/>
              <a:t>15/09/2013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CD45F-8527-40A6-B302-BB8FBE59CB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ECB9-1991-4EC4-B987-0B7687AAB170}" type="datetimeFigureOut">
              <a:rPr lang="es-ES" smtClean="0"/>
              <a:pPr/>
              <a:t>15/09/2013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CD45F-8527-40A6-B302-BB8FBE59CB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ECB9-1991-4EC4-B987-0B7687AAB170}" type="datetimeFigureOut">
              <a:rPr lang="es-ES" smtClean="0"/>
              <a:pPr/>
              <a:t>15/09/2013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CD45F-8527-40A6-B302-BB8FBE59CB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ECB9-1991-4EC4-B987-0B7687AAB170}" type="datetimeFigureOut">
              <a:rPr lang="es-ES" smtClean="0"/>
              <a:pPr/>
              <a:t>15/09/2013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CD45F-8527-40A6-B302-BB8FBE59CB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0F1EBF-A6A9-4771-97E1-200FC2F5F8D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9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14ECB9-1991-4EC4-B987-0B7687AAB170}" type="datetimeFigureOut">
              <a:rPr lang="es-ES" smtClean="0"/>
              <a:pPr/>
              <a:t>15/09/2013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3CD45F-8527-40A6-B302-BB8FBE59CB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01408FF-2D3D-4C9A-8AF8-C7CD141B441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9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6.png"/><Relationship Id="rId7" Type="http://schemas.openxmlformats.org/officeDocument/2006/relationships/image" Target="../media/image3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-multicolor-1440x900-20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db5d13b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5784" y="0"/>
            <a:ext cx="11144328" cy="4648200"/>
          </a:xfrm>
          <a:prstGeom prst="rect">
            <a:avLst/>
          </a:prstGeom>
        </p:spPr>
      </p:pic>
      <p:pic>
        <p:nvPicPr>
          <p:cNvPr id="6" name="5 Imagen" descr="2e58d695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7422" y="1071546"/>
            <a:ext cx="7280141" cy="6071638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6286520"/>
            <a:ext cx="250029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9" name="8 Imagen" descr="cooltext1192000974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57166"/>
            <a:ext cx="1790476" cy="1193651"/>
          </a:xfrm>
          <a:prstGeom prst="rect">
            <a:avLst/>
          </a:prstGeom>
        </p:spPr>
      </p:pic>
      <p:pic>
        <p:nvPicPr>
          <p:cNvPr id="10" name="9 Imagen" descr="cooltext1192001082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57422" y="357166"/>
            <a:ext cx="2323810" cy="1307937"/>
          </a:xfrm>
          <a:prstGeom prst="rect">
            <a:avLst/>
          </a:prstGeom>
        </p:spPr>
      </p:pic>
      <p:pic>
        <p:nvPicPr>
          <p:cNvPr id="11" name="10 Imagen" descr="cooltext1192001149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29190" y="0"/>
            <a:ext cx="2933334" cy="1561905"/>
          </a:xfrm>
          <a:prstGeom prst="rect">
            <a:avLst/>
          </a:prstGeom>
        </p:spPr>
      </p:pic>
      <p:pic>
        <p:nvPicPr>
          <p:cNvPr id="12" name="11 Imagen" descr="cooltext1192001657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10" y="1643050"/>
            <a:ext cx="3657143" cy="1053968"/>
          </a:xfrm>
          <a:prstGeom prst="rect">
            <a:avLst/>
          </a:prstGeom>
        </p:spPr>
      </p:pic>
    </p:spTree>
  </p:cSld>
  <p:clrMapOvr>
    <a:masterClrMapping/>
  </p:clrMapOvr>
  <p:transition spd="slow" advTm="18000">
    <p:sndAc>
      <p:stSnd>
        <p:snd r:embed="rId2" name="Nicola Di Bari - Los dias del arco ir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4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_Rainbow at the Sk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24_Rainbow at the Sk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024_Rainbow at the Sk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0_8e52f_c3fcefc_L-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928670"/>
            <a:ext cx="5572164" cy="7591501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rcoi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rcoi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Arcoi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48arco_i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748arco_i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748arco_i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db5d13b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08682">
            <a:off x="-806542" y="3342700"/>
            <a:ext cx="12243743" cy="4979115"/>
          </a:xfrm>
          <a:prstGeom prst="rect">
            <a:avLst/>
          </a:prstGeom>
        </p:spPr>
      </p:pic>
      <p:pic>
        <p:nvPicPr>
          <p:cNvPr id="8" name="7 Imagen" descr="0_747b2_37f4ab38_L-jp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384127" cy="3796826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134865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72134865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72134865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1846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11846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11846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0_6aa70_9eddd9a2_L-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85850" y="956318"/>
            <a:ext cx="5000660" cy="6235235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 rainbow over the largest waterfalls in the world (0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autiful rainbow over the largest waterfalls in the world (0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3999_5084_raduga_nad_ozer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u3999_5084_raduga_nad_ozer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u3999_5084_raduga_nad_ozer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0_6f93e_142f20de_L-jpg.pn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3071802" y="2018197"/>
            <a:ext cx="6351447" cy="4839803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_arco_i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5" name="4 Imagen" descr="El_arco_i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97596000_08de2baf7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497596000_08de2baf7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_74746_eaf78b23_L-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-357214"/>
            <a:ext cx="4253969" cy="634920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78636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878636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878636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urfing_Rainb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8025"/>
          </a:xfrm>
          <a:prstGeom prst="rect">
            <a:avLst/>
          </a:prstGeom>
        </p:spPr>
      </p:pic>
      <p:pic>
        <p:nvPicPr>
          <p:cNvPr id="6" name="5 Imagen" descr="Surfing_Rainb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8025"/>
          </a:xfrm>
          <a:prstGeom prst="rect">
            <a:avLst/>
          </a:prstGeom>
        </p:spPr>
      </p:pic>
      <p:pic>
        <p:nvPicPr>
          <p:cNvPr id="7" name="6 Imagen" descr="Surfing_Rainb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8025"/>
          </a:xfrm>
          <a:prstGeom prst="rect">
            <a:avLst/>
          </a:prstGeom>
        </p:spPr>
      </p:pic>
      <p:pic>
        <p:nvPicPr>
          <p:cNvPr id="8" name="7 Imagen" descr="5c7636b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980814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co_iris-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rco_iris-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95917544_e57d98d61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395917544_e57d98d61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395917544_e57d98d61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565419coupletiram141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2143116"/>
            <a:ext cx="5186378" cy="5186378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coiris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rcoiris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rcoiris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r_Boucher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Jer_Boucher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Jer_Boucher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b90c41d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1827654"/>
            <a:ext cx="3747354" cy="5030346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co-i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rco-i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65f5a219.png"/>
          <p:cNvPicPr>
            <a:picLocks noChangeAspect="1"/>
          </p:cNvPicPr>
          <p:nvPr/>
        </p:nvPicPr>
        <p:blipFill>
          <a:blip r:embed="rId3">
            <a:lum contrast="10000"/>
          </a:blip>
          <a:srcRect b="4523"/>
          <a:stretch>
            <a:fillRect/>
          </a:stretch>
        </p:blipFill>
        <p:spPr>
          <a:xfrm>
            <a:off x="0" y="2119821"/>
            <a:ext cx="6516585" cy="4738179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coi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3 Marcador de contenido" descr="15247_441967575897242_1803268846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2493635"/>
            <a:ext cx="5286412" cy="436436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 rot="19593764">
            <a:off x="6273785" y="4645477"/>
            <a:ext cx="2900328" cy="186214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71472" y="5715016"/>
            <a:ext cx="18053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gency FB" pitchFamily="34" charset="0"/>
              </a:rPr>
              <a:t>Tema –Los Días Del Arco Iris</a:t>
            </a:r>
          </a:p>
          <a:p>
            <a:r>
              <a:rPr lang="es-ES_tradnl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gency FB" pitchFamily="34" charset="0"/>
              </a:rPr>
              <a:t>Interpreta-Nicola Di Bari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56</Words>
  <Application>Microsoft Office PowerPoint</Application>
  <PresentationFormat>Presentación en pantalla (4:3)</PresentationFormat>
  <Paragraphs>18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2013-09-15T22:46:49Z</dcterms:created>
  <dcterms:modified xsi:type="dcterms:W3CDTF">2013-09-15T22:47:31Z</dcterms:modified>
</cp:coreProperties>
</file>