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76" r:id="rId3"/>
    <p:sldId id="274" r:id="rId4"/>
    <p:sldId id="279" r:id="rId5"/>
    <p:sldId id="264" r:id="rId6"/>
    <p:sldId id="280" r:id="rId7"/>
    <p:sldId id="275" r:id="rId8"/>
    <p:sldId id="278" r:id="rId9"/>
    <p:sldId id="277" r:id="rId10"/>
    <p:sldId id="272" r:id="rId11"/>
    <p:sldId id="271" r:id="rId12"/>
    <p:sldId id="269" r:id="rId13"/>
    <p:sldId id="273" r:id="rId14"/>
    <p:sldId id="268" r:id="rId15"/>
    <p:sldId id="267" r:id="rId16"/>
    <p:sldId id="266" r:id="rId17"/>
    <p:sldId id="263" r:id="rId18"/>
    <p:sldId id="265" r:id="rId19"/>
    <p:sldId id="261" r:id="rId20"/>
    <p:sldId id="270" r:id="rId21"/>
    <p:sldId id="260" r:id="rId22"/>
    <p:sldId id="259" r:id="rId23"/>
    <p:sldId id="257" r:id="rId24"/>
    <p:sldId id="292" r:id="rId25"/>
    <p:sldId id="291" r:id="rId26"/>
    <p:sldId id="262" r:id="rId27"/>
    <p:sldId id="294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vxW/LDgAU0mAHHbILBS0Q" hashData="Aoi/zwvYeffnEWU9CX+NldHaDA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33CC"/>
    <a:srgbClr val="000032"/>
    <a:srgbClr val="001642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1" autoAdjust="0"/>
    <p:restoredTop sz="94660"/>
  </p:normalViewPr>
  <p:slideViewPr>
    <p:cSldViewPr>
      <p:cViewPr>
        <p:scale>
          <a:sx n="50" d="100"/>
          <a:sy n="50" d="100"/>
        </p:scale>
        <p:origin x="-684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99496-D8AA-4F3D-9C26-5A319DBA67F0}" type="datetimeFigureOut">
              <a:rPr lang="es-ES" smtClean="0"/>
              <a:pPr/>
              <a:t>19/10/2012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CCCE8-E197-4621-B06D-0A843E64D9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99496-D8AA-4F3D-9C26-5A319DBA67F0}" type="datetimeFigureOut">
              <a:rPr lang="es-ES" smtClean="0"/>
              <a:pPr/>
              <a:t>19/10/2012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CCCE8-E197-4621-B06D-0A843E64D9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99496-D8AA-4F3D-9C26-5A319DBA67F0}" type="datetimeFigureOut">
              <a:rPr lang="es-ES" smtClean="0"/>
              <a:pPr/>
              <a:t>19/10/2012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CCCE8-E197-4621-B06D-0A843E64D9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99496-D8AA-4F3D-9C26-5A319DBA67F0}" type="datetimeFigureOut">
              <a:rPr lang="es-ES" smtClean="0"/>
              <a:pPr/>
              <a:t>19/10/2012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CCCE8-E197-4621-B06D-0A843E64D9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99496-D8AA-4F3D-9C26-5A319DBA67F0}" type="datetimeFigureOut">
              <a:rPr lang="es-ES" smtClean="0"/>
              <a:pPr/>
              <a:t>19/10/2012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CCCE8-E197-4621-B06D-0A843E64D9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99496-D8AA-4F3D-9C26-5A319DBA67F0}" type="datetimeFigureOut">
              <a:rPr lang="es-ES" smtClean="0"/>
              <a:pPr/>
              <a:t>19/10/2012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CCCE8-E197-4621-B06D-0A843E64D9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99496-D8AA-4F3D-9C26-5A319DBA67F0}" type="datetimeFigureOut">
              <a:rPr lang="es-ES" smtClean="0"/>
              <a:pPr/>
              <a:t>19/10/2012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CCCE8-E197-4621-B06D-0A843E64D9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99496-D8AA-4F3D-9C26-5A319DBA67F0}" type="datetimeFigureOut">
              <a:rPr lang="es-ES" smtClean="0"/>
              <a:pPr/>
              <a:t>19/10/2012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CCCE8-E197-4621-B06D-0A843E64D9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99496-D8AA-4F3D-9C26-5A319DBA67F0}" type="datetimeFigureOut">
              <a:rPr lang="es-ES" smtClean="0"/>
              <a:pPr/>
              <a:t>19/10/2012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CCCE8-E197-4621-B06D-0A843E64D9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99496-D8AA-4F3D-9C26-5A319DBA67F0}" type="datetimeFigureOut">
              <a:rPr lang="es-ES" smtClean="0"/>
              <a:pPr/>
              <a:t>19/10/2012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CCCE8-E197-4621-B06D-0A843E64D9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99496-D8AA-4F3D-9C26-5A319DBA67F0}" type="datetimeFigureOut">
              <a:rPr lang="es-ES" smtClean="0"/>
              <a:pPr/>
              <a:t>19/10/2012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CCCE8-E197-4621-B06D-0A843E64D9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5E4DA2-641D-47B7-BF80-8CD672EF84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299496-D8AA-4F3D-9C26-5A319DBA67F0}" type="datetimeFigureOut">
              <a:rPr lang="es-ES" smtClean="0"/>
              <a:pPr/>
              <a:t>19/10/2012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9CCCE8-E197-4621-B06D-0A843E64D9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F3EAF9E-B6C6-47DC-974B-E72D90AECD9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2cc18756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39" name="Picture 15" descr="Loading...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0000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928663" y="0"/>
            <a:ext cx="928694" cy="1000107"/>
          </a:xfrm>
          <a:prstGeom prst="rect">
            <a:avLst/>
          </a:prstGeom>
          <a:noFill/>
        </p:spPr>
      </p:pic>
      <p:pic>
        <p:nvPicPr>
          <p:cNvPr id="1041" name="Picture 17" descr="Loading...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0000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928661" y="843208"/>
            <a:ext cx="847725" cy="1014156"/>
          </a:xfrm>
          <a:prstGeom prst="rect">
            <a:avLst/>
          </a:prstGeom>
          <a:noFill/>
        </p:spPr>
      </p:pic>
      <p:pic>
        <p:nvPicPr>
          <p:cNvPr id="1043" name="Picture 19" descr="Loading...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0000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857224" y="1714488"/>
            <a:ext cx="982886" cy="928692"/>
          </a:xfrm>
          <a:prstGeom prst="rect">
            <a:avLst/>
          </a:prstGeom>
          <a:noFill/>
        </p:spPr>
      </p:pic>
      <p:pic>
        <p:nvPicPr>
          <p:cNvPr id="1045" name="Picture 21" descr="Loading...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rgbClr val="0000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857224" y="2571744"/>
            <a:ext cx="857255" cy="894014"/>
          </a:xfrm>
          <a:prstGeom prst="rect">
            <a:avLst/>
          </a:prstGeom>
          <a:noFill/>
        </p:spPr>
      </p:pic>
      <p:pic>
        <p:nvPicPr>
          <p:cNvPr id="1047" name="Picture 23" descr="Loading...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rgbClr val="0000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857224" y="3357562"/>
            <a:ext cx="1000131" cy="954558"/>
          </a:xfrm>
          <a:prstGeom prst="rect">
            <a:avLst/>
          </a:prstGeom>
          <a:noFill/>
        </p:spPr>
      </p:pic>
      <p:pic>
        <p:nvPicPr>
          <p:cNvPr id="1049" name="Picture 25" descr="Loading...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rgbClr val="0000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857225" y="4143379"/>
            <a:ext cx="954668" cy="1000131"/>
          </a:xfrm>
          <a:prstGeom prst="rect">
            <a:avLst/>
          </a:prstGeom>
          <a:noFill/>
        </p:spPr>
      </p:pic>
      <p:pic>
        <p:nvPicPr>
          <p:cNvPr id="1051" name="Picture 27" descr="Loading...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rgbClr val="0000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857225" y="5000637"/>
            <a:ext cx="1000132" cy="890788"/>
          </a:xfrm>
          <a:prstGeom prst="rect">
            <a:avLst/>
          </a:prstGeom>
          <a:noFill/>
        </p:spPr>
      </p:pic>
      <p:pic>
        <p:nvPicPr>
          <p:cNvPr id="1053" name="Picture 29" descr="Loading...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rgbClr val="0000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857225" y="5715016"/>
            <a:ext cx="1000131" cy="928694"/>
          </a:xfrm>
          <a:prstGeom prst="rect">
            <a:avLst/>
          </a:prstGeom>
          <a:noFill/>
        </p:spPr>
      </p:pic>
      <p:pic>
        <p:nvPicPr>
          <p:cNvPr id="1055" name="Picture 31" descr="Loading...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rgbClr val="0000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7286644" y="714356"/>
            <a:ext cx="907824" cy="928694"/>
          </a:xfrm>
          <a:prstGeom prst="rect">
            <a:avLst/>
          </a:prstGeom>
          <a:noFill/>
        </p:spPr>
      </p:pic>
      <p:pic>
        <p:nvPicPr>
          <p:cNvPr id="1057" name="Picture 33" descr="Loading...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rgbClr val="0000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7429520" y="1571612"/>
            <a:ext cx="714380" cy="926392"/>
          </a:xfrm>
          <a:prstGeom prst="rect">
            <a:avLst/>
          </a:prstGeom>
          <a:noFill/>
        </p:spPr>
      </p:pic>
      <p:pic>
        <p:nvPicPr>
          <p:cNvPr id="1059" name="Picture 35" descr="Loading..."/>
          <p:cNvPicPr>
            <a:picLocks noChangeAspect="1" noChangeArrowheads="1" noCrop="1"/>
          </p:cNvPicPr>
          <p:nvPr/>
        </p:nvPicPr>
        <p:blipFill>
          <a:blip r:embed="rId14">
            <a:duotone>
              <a:prstClr val="black"/>
              <a:srgbClr val="0000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7286644" y="2428868"/>
            <a:ext cx="980868" cy="928694"/>
          </a:xfrm>
          <a:prstGeom prst="rect">
            <a:avLst/>
          </a:prstGeom>
          <a:noFill/>
        </p:spPr>
      </p:pic>
      <p:pic>
        <p:nvPicPr>
          <p:cNvPr id="28" name="Picture 33" descr="Loading...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rgbClr val="0000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7429520" y="3857628"/>
            <a:ext cx="714380" cy="1069268"/>
          </a:xfrm>
          <a:prstGeom prst="rect">
            <a:avLst/>
          </a:prstGeom>
          <a:noFill/>
        </p:spPr>
      </p:pic>
      <p:pic>
        <p:nvPicPr>
          <p:cNvPr id="29" name="Picture 23" descr="Loading...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rgbClr val="0000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7358082" y="4857760"/>
            <a:ext cx="928694" cy="886377"/>
          </a:xfrm>
          <a:prstGeom prst="rect">
            <a:avLst/>
          </a:prstGeom>
          <a:noFill/>
        </p:spPr>
      </p:pic>
      <p:pic>
        <p:nvPicPr>
          <p:cNvPr id="30" name="Picture 27" descr="Loading...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rgbClr val="0000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7358082" y="5643578"/>
            <a:ext cx="928694" cy="893497"/>
          </a:xfrm>
          <a:prstGeom prst="rect">
            <a:avLst/>
          </a:prstGeom>
          <a:noFill/>
        </p:spPr>
      </p:pic>
      <p:pic>
        <p:nvPicPr>
          <p:cNvPr id="1065" name="Picture 41" descr="http://www.gif-mania.net/signatures-animees/resultat/x/3d100e82.gif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143240" y="6215082"/>
            <a:ext cx="3071834" cy="3310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sndAc>
      <p:stSnd loop="1">
        <p:snd r:embed="rId2" name="Jarcha - Libertad sin i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1395_368212379927414_96453668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341_368667073215278_6876805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9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0711_369081523173833_49533781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" y="428604"/>
            <a:ext cx="9108285" cy="60721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70_367014113380574_103074794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ES" dirty="0" smtClean="0"/>
              <a:t>6</a:t>
            </a:r>
            <a:endParaRPr lang="es-ES" dirty="0"/>
          </a:p>
        </p:txBody>
      </p:sp>
      <p:pic>
        <p:nvPicPr>
          <p:cNvPr id="4" name="3 Imagen" descr="185140_355967707818548_93391063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76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309_369364866478832_1474867033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6436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588_368210629927589_45634639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4328_369760633105922_115152111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9293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0445_368990603182925_1654465643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4555_353708474711138_367402233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3564_367864336628885_2133876031_n.jpg-fotografia unice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8558_368194199929232_81546744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2012_356741047741214_190555334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7222_369494136465905_214020184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3988_368665979882054_80136683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604539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0534_369360059812646_93071674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85628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5024_370508153031170_210674241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5803_368686363213349_80479317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cover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1463_369774089771243_6044273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8776_366212463460739_146056348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rka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031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9783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4992_370881906327128_1669317293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958513" y="6000768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14282" y="5715016"/>
            <a:ext cx="24721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Tema-Libertad  Sin  Ira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Interpreta  -Jarcha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50</Words>
  <Application>Microsoft Office PowerPoint</Application>
  <PresentationFormat>Presentación en pantalla (4:3)</PresentationFormat>
  <Paragraphs>19</Paragraphs>
  <Slides>26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2012-10-20T00:12:39Z</dcterms:created>
  <dcterms:modified xsi:type="dcterms:W3CDTF">2012-10-20T00:26:30Z</dcterms:modified>
</cp:coreProperties>
</file>