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56" r:id="rId4"/>
    <p:sldId id="283" r:id="rId5"/>
    <p:sldId id="282" r:id="rId6"/>
    <p:sldId id="273" r:id="rId7"/>
    <p:sldId id="270" r:id="rId8"/>
    <p:sldId id="271" r:id="rId9"/>
    <p:sldId id="269" r:id="rId10"/>
    <p:sldId id="268" r:id="rId11"/>
    <p:sldId id="267" r:id="rId12"/>
    <p:sldId id="265" r:id="rId13"/>
    <p:sldId id="264" r:id="rId14"/>
    <p:sldId id="263" r:id="rId15"/>
    <p:sldId id="262" r:id="rId16"/>
    <p:sldId id="261" r:id="rId17"/>
    <p:sldId id="259" r:id="rId18"/>
    <p:sldId id="278" r:id="rId19"/>
    <p:sldId id="258" r:id="rId20"/>
    <p:sldId id="284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1a28MflNm5AOp5xYfLURw" hashData="eMe404tRNmgtZgT0KrOQMHLAOw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32" y="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893E47-9273-40C6-91EB-051BA2994E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FEA7F-7518-4D8B-8BA9-C8F4D0B93FC3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231BF0-8A8D-46C6-A5E0-35DAFF0B2B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6)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http://i687.photobucket.com/albums/vv237/4-one/AZ/A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14348" y="1714488"/>
            <a:ext cx="1578780" cy="1214446"/>
          </a:xfrm>
          <a:prstGeom prst="rect">
            <a:avLst/>
          </a:prstGeom>
          <a:noFill/>
        </p:spPr>
      </p:pic>
      <p:pic>
        <p:nvPicPr>
          <p:cNvPr id="21508" name="Picture 4" descr="http://i687.photobucket.com/albums/vv237/4-one/AZ/D.png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0" y="3000372"/>
            <a:ext cx="1785918" cy="1185854"/>
          </a:xfrm>
          <a:prstGeom prst="rect">
            <a:avLst/>
          </a:prstGeom>
          <a:noFill/>
        </p:spPr>
      </p:pic>
      <p:pic>
        <p:nvPicPr>
          <p:cNvPr id="21510" name="Picture 6" descr="http://i687.photobucket.com/albums/vv237/4-one/AZ/L.png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857224" y="0"/>
            <a:ext cx="1428760" cy="1571636"/>
          </a:xfrm>
          <a:prstGeom prst="rect">
            <a:avLst/>
          </a:prstGeom>
          <a:noFill/>
        </p:spPr>
      </p:pic>
      <p:pic>
        <p:nvPicPr>
          <p:cNvPr id="21512" name="Picture 8" descr="http://i687.photobucket.com/albums/vv237/4-one/AZ/Y.png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785786" y="4214818"/>
            <a:ext cx="1643074" cy="139192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7000892" y="5357826"/>
            <a:ext cx="2098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Tema </a:t>
            </a:r>
            <a:r>
              <a:rPr lang="es-ES_tradnl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musical:Lady</a:t>
            </a:r>
            <a:endParaRPr lang="es-ES_tradnl" sz="16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gency FB" pitchFamily="34" charset="0"/>
            </a:endParaRPr>
          </a:p>
          <a:p>
            <a:r>
              <a:rPr lang="es-ES_tradn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Interpreta :</a:t>
            </a:r>
            <a:r>
              <a:rPr lang="es-ES_tradnl" sz="1600" b="1" spc="5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Kenny </a:t>
            </a:r>
            <a:r>
              <a:rPr lang="es-ES_tradnl" sz="1600" b="1" spc="5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Rogers</a:t>
            </a:r>
            <a:endParaRPr lang="es-E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429388" y="6143644"/>
            <a:ext cx="245772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  es una creación de Raquel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7000">
    <p:sndAc>
      <p:stSnd>
        <p:snd r:embed="rId2" name="Lady -  Kenny Rogers (Lyrics)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5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(3)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930"/>
          </a:xfrm>
          <a:prstGeom prst="rect">
            <a:avLst/>
          </a:prstGeom>
        </p:spPr>
      </p:pic>
      <p:pic>
        <p:nvPicPr>
          <p:cNvPr id="6" name="5 Imagen" descr="0(24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8)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10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025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5" name="4 Imagen" descr="0(11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14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0(28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0(16)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0(17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5" name="4 Imagen" descr="0(18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0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09662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  <p:pic>
        <p:nvPicPr>
          <p:cNvPr id="5" name="4 Imagen" descr="0(21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5" name="4 Imagen" descr="0(23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29400">
            <a:off x="6819900" y="478632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ADY-Kenny Rog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-LADY-Kenny Roger</Template>
  <TotalTime>0</TotalTime>
  <Words>52</Words>
  <Application>Microsoft Office PowerPoint</Application>
  <PresentationFormat>Presentación en pantalla (4:3)</PresentationFormat>
  <Paragraphs>18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-LADY-Kenny Roger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2014-10-09T12:47:32Z</dcterms:created>
  <dcterms:modified xsi:type="dcterms:W3CDTF">2014-10-09T12:48:29Z</dcterms:modified>
</cp:coreProperties>
</file>