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85" r:id="rId3"/>
    <p:sldId id="260" r:id="rId4"/>
    <p:sldId id="303" r:id="rId5"/>
    <p:sldId id="292" r:id="rId6"/>
    <p:sldId id="290" r:id="rId7"/>
    <p:sldId id="291" r:id="rId8"/>
    <p:sldId id="262" r:id="rId9"/>
    <p:sldId id="289" r:id="rId10"/>
    <p:sldId id="286" r:id="rId11"/>
    <p:sldId id="261" r:id="rId12"/>
    <p:sldId id="278" r:id="rId13"/>
    <p:sldId id="279" r:id="rId14"/>
    <p:sldId id="272" r:id="rId15"/>
    <p:sldId id="287" r:id="rId16"/>
    <p:sldId id="308" r:id="rId17"/>
    <p:sldId id="321" r:id="rId18"/>
    <p:sldId id="302" r:id="rId19"/>
    <p:sldId id="323" r:id="rId20"/>
    <p:sldId id="322" r:id="rId21"/>
    <p:sldId id="324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ny3MxXPj08EepSxuLXLnQ" hashData="a7RmzFRcOGiQ9DDV8D12S3fs0N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E577D5"/>
    <a:srgbClr val="A8007C"/>
    <a:srgbClr val="CC3399"/>
    <a:srgbClr val="80225E"/>
    <a:srgbClr val="D60093"/>
    <a:srgbClr val="FF69B4"/>
    <a:srgbClr val="FF57CB"/>
    <a:srgbClr val="BC328B"/>
    <a:srgbClr val="3D092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706" autoAdjust="0"/>
    <p:restoredTop sz="94660"/>
  </p:normalViewPr>
  <p:slideViewPr>
    <p:cSldViewPr>
      <p:cViewPr>
        <p:scale>
          <a:sx n="40" d="100"/>
          <a:sy n="40" d="100"/>
        </p:scale>
        <p:origin x="-984" y="-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0548B7-3864-4D43-B7A8-F56C56377CA3}" type="datetimeFigureOut">
              <a:rPr lang="es-ES" smtClean="0"/>
              <a:pPr/>
              <a:t>22/04/2014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692841-C3CF-48E2-BD28-3438FF7F13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692841-C3CF-48E2-BD28-3438FF7F13E9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6A654-61D8-4F8E-8A0E-2B03453B2561}" type="datetimeFigureOut">
              <a:rPr lang="es-ES" smtClean="0"/>
              <a:pPr/>
              <a:t>22/04/2014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456B0-9D4F-482B-90CA-7286D2E9E3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6A654-61D8-4F8E-8A0E-2B03453B2561}" type="datetimeFigureOut">
              <a:rPr lang="es-ES" smtClean="0"/>
              <a:pPr/>
              <a:t>22/04/2014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456B0-9D4F-482B-90CA-7286D2E9E3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6A654-61D8-4F8E-8A0E-2B03453B2561}" type="datetimeFigureOut">
              <a:rPr lang="es-ES" smtClean="0"/>
              <a:pPr/>
              <a:t>22/04/2014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456B0-9D4F-482B-90CA-7286D2E9E3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6A654-61D8-4F8E-8A0E-2B03453B2561}" type="datetimeFigureOut">
              <a:rPr lang="es-ES" smtClean="0"/>
              <a:pPr/>
              <a:t>22/04/2014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456B0-9D4F-482B-90CA-7286D2E9E3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6A654-61D8-4F8E-8A0E-2B03453B2561}" type="datetimeFigureOut">
              <a:rPr lang="es-ES" smtClean="0"/>
              <a:pPr/>
              <a:t>22/04/2014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456B0-9D4F-482B-90CA-7286D2E9E3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6A654-61D8-4F8E-8A0E-2B03453B2561}" type="datetimeFigureOut">
              <a:rPr lang="es-ES" smtClean="0"/>
              <a:pPr/>
              <a:t>22/04/2014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456B0-9D4F-482B-90CA-7286D2E9E3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6A654-61D8-4F8E-8A0E-2B03453B2561}" type="datetimeFigureOut">
              <a:rPr lang="es-ES" smtClean="0"/>
              <a:pPr/>
              <a:t>22/04/2014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456B0-9D4F-482B-90CA-7286D2E9E3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6A654-61D8-4F8E-8A0E-2B03453B2561}" type="datetimeFigureOut">
              <a:rPr lang="es-ES" smtClean="0"/>
              <a:pPr/>
              <a:t>22/04/2014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456B0-9D4F-482B-90CA-7286D2E9E3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6A654-61D8-4F8E-8A0E-2B03453B2561}" type="datetimeFigureOut">
              <a:rPr lang="es-ES" smtClean="0"/>
              <a:pPr/>
              <a:t>22/04/2014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456B0-9D4F-482B-90CA-7286D2E9E3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6A654-61D8-4F8E-8A0E-2B03453B2561}" type="datetimeFigureOut">
              <a:rPr lang="es-ES" smtClean="0"/>
              <a:pPr/>
              <a:t>22/04/2014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456B0-9D4F-482B-90CA-7286D2E9E3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6A654-61D8-4F8E-8A0E-2B03453B2561}" type="datetimeFigureOut">
              <a:rPr lang="es-ES" smtClean="0"/>
              <a:pPr/>
              <a:t>22/04/2014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456B0-9D4F-482B-90CA-7286D2E9E3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BF857-2EF0-479E-A31D-5E317F328AF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C6A654-61D8-4F8E-8A0E-2B03453B2561}" type="datetimeFigureOut">
              <a:rPr lang="es-ES" smtClean="0"/>
              <a:pPr/>
              <a:t>22/04/2014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7456B0-9D4F-482B-90CA-7286D2E9E3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8D12D7F-4296-4B3A-B7DA-CF3A77F6473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5.png"/><Relationship Id="rId7" Type="http://schemas.openxmlformats.org/officeDocument/2006/relationships/image" Target="../media/image3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CFF"/>
              </a:gs>
              <a:gs pos="50000">
                <a:srgbClr val="A8007C">
                  <a:shade val="67500"/>
                  <a:satMod val="115000"/>
                </a:srgbClr>
              </a:gs>
              <a:gs pos="100000">
                <a:srgbClr val="A8007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R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0" y="5429240"/>
            <a:ext cx="1414466" cy="1428760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 w="3175">
            <a:solidFill>
              <a:srgbClr val="CC3399"/>
            </a:solidFill>
          </a:ln>
          <a:effectLst/>
          <a:scene3d>
            <a:camera prst="orthographicFront">
              <a:rot lat="52030" lon="21002237" rev="21595463"/>
            </a:camera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5400000">
            <a:off x="7147" y="-7147"/>
            <a:ext cx="1414466" cy="1428760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 w="3175">
            <a:solidFill>
              <a:srgbClr val="CC3399"/>
            </a:solidFill>
          </a:ln>
          <a:effectLst/>
          <a:scene3d>
            <a:camera prst="orthographicFront">
              <a:rot lat="21547966" lon="21002237" rev="21304528"/>
            </a:camera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7686668" y="5400668"/>
            <a:ext cx="1414466" cy="1500198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 w="3175">
            <a:solidFill>
              <a:srgbClr val="CC3399"/>
            </a:solidFill>
          </a:ln>
          <a:scene3d>
            <a:camera prst="orthographicFront">
              <a:rot lat="0" lon="600000" rev="21299999"/>
            </a:camera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1230528">
            <a:off x="7645842" y="82744"/>
            <a:ext cx="1414466" cy="1428760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 w="3175">
            <a:solidFill>
              <a:srgbClr val="CC3399"/>
            </a:solidFill>
          </a:ln>
          <a:scene3d>
            <a:camera prst="orthographicFront">
              <a:rot lat="0" lon="300000" rev="300000"/>
            </a:camera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642910" y="4572008"/>
            <a:ext cx="1414466" cy="1428760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 w="3175">
            <a:solidFill>
              <a:srgbClr val="CC3399"/>
            </a:solidFill>
          </a:ln>
          <a:effectLst/>
          <a:scene3d>
            <a:camera prst="orthographicFront">
              <a:rot lat="52030" lon="21002237" rev="21595463"/>
            </a:camera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400000">
            <a:off x="792933" y="921523"/>
            <a:ext cx="1414466" cy="1428760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 w="3175">
            <a:solidFill>
              <a:srgbClr val="CC3399"/>
            </a:solidFill>
          </a:ln>
          <a:effectLst/>
          <a:scene3d>
            <a:camera prst="orthographicFront">
              <a:rot lat="21547966" lon="21002237" rev="21304528"/>
            </a:camera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6972320" y="4600580"/>
            <a:ext cx="1414466" cy="1500198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 w="3175">
            <a:solidFill>
              <a:srgbClr val="CC3399"/>
            </a:solidFill>
          </a:ln>
          <a:scene3d>
            <a:camera prst="orthographicFront">
              <a:rot lat="0" lon="600000" rev="21299999"/>
            </a:camera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1230528">
            <a:off x="6727395" y="868539"/>
            <a:ext cx="1414466" cy="1428760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 w="3175">
            <a:solidFill>
              <a:srgbClr val="CC3399"/>
            </a:solidFill>
          </a:ln>
          <a:scene3d>
            <a:camera prst="orthographicFront">
              <a:rot lat="0" lon="300000" rev="300000"/>
            </a:camera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400000">
            <a:off x="1721659" y="1635927"/>
            <a:ext cx="1414466" cy="1428760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 w="3175">
            <a:solidFill>
              <a:srgbClr val="CC3399"/>
            </a:solidFill>
          </a:ln>
          <a:effectLst/>
          <a:scene3d>
            <a:camera prst="orthographicFront">
              <a:rot lat="21547966" lon="21002237" rev="21304528"/>
            </a:camera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1098207">
            <a:off x="5855821" y="1711656"/>
            <a:ext cx="1414466" cy="1428760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 w="3175">
            <a:solidFill>
              <a:srgbClr val="CC3399"/>
            </a:solidFill>
          </a:ln>
          <a:scene3d>
            <a:camera prst="orthographicFront">
              <a:rot lat="0" lon="300000" rev="300000"/>
            </a:camera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737853">
            <a:off x="1357290" y="4000504"/>
            <a:ext cx="1414466" cy="1428760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 w="3175">
            <a:solidFill>
              <a:srgbClr val="CC3399"/>
            </a:solidFill>
          </a:ln>
          <a:effectLst/>
          <a:scene3d>
            <a:camera prst="orthographicFront">
              <a:rot lat="52030" lon="21002237" rev="21595463"/>
            </a:camera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5972188" y="3886200"/>
            <a:ext cx="1414466" cy="1500198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 w="3175">
            <a:solidFill>
              <a:srgbClr val="CC3399"/>
            </a:solidFill>
          </a:ln>
          <a:scene3d>
            <a:camera prst="orthographicFront">
              <a:rot lat="0" lon="600000" rev="21299999"/>
            </a:camera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0 Lágrima"/>
          <p:cNvSpPr/>
          <p:nvPr/>
        </p:nvSpPr>
        <p:spPr>
          <a:xfrm rot="2756149">
            <a:off x="-59274" y="2790942"/>
            <a:ext cx="1414466" cy="1428760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 w="3175">
            <a:solidFill>
              <a:srgbClr val="C80064"/>
            </a:solidFill>
          </a:ln>
          <a:scene3d>
            <a:camera prst="orthographicFront"/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0 Lágrima"/>
          <p:cNvSpPr/>
          <p:nvPr/>
        </p:nvSpPr>
        <p:spPr>
          <a:xfrm rot="2857186">
            <a:off x="1225842" y="2789876"/>
            <a:ext cx="1414466" cy="1428760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 w="3175">
            <a:solidFill>
              <a:srgbClr val="C80064"/>
            </a:solidFill>
          </a:ln>
          <a:scene3d>
            <a:camera prst="orthographicFront"/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0 Lágrima"/>
          <p:cNvSpPr/>
          <p:nvPr/>
        </p:nvSpPr>
        <p:spPr>
          <a:xfrm rot="13584462">
            <a:off x="7727340" y="2719293"/>
            <a:ext cx="1414466" cy="1428760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 w="3175">
            <a:solidFill>
              <a:srgbClr val="C80064"/>
            </a:solidFill>
          </a:ln>
          <a:scene3d>
            <a:camera prst="orthographicFront"/>
            <a:lightRig rig="threePt" dir="t"/>
          </a:scene3d>
          <a:sp3d extrusionH="190500">
            <a:bevelT w="190500" h="190500" prst="artDeco"/>
            <a:bevelB w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0 Lágrima"/>
          <p:cNvSpPr/>
          <p:nvPr/>
        </p:nvSpPr>
        <p:spPr>
          <a:xfrm rot="13584462">
            <a:off x="6298580" y="2790731"/>
            <a:ext cx="1414466" cy="1428760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 w="3175">
            <a:solidFill>
              <a:srgbClr val="C80064"/>
            </a:solidFill>
          </a:ln>
          <a:scene3d>
            <a:camera prst="orthographicFront"/>
            <a:lightRig rig="threePt" dir="t"/>
          </a:scene3d>
          <a:sp3d extrusionH="190500">
            <a:bevelT w="190500" h="190500" prst="artDeco"/>
            <a:bevelB w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22530" name="Picture 2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71670" y="285728"/>
            <a:ext cx="1276350" cy="942976"/>
          </a:xfrm>
          <a:prstGeom prst="rect">
            <a:avLst/>
          </a:prstGeom>
          <a:noFill/>
        </p:spPr>
      </p:pic>
      <p:pic>
        <p:nvPicPr>
          <p:cNvPr id="22532" name="Picture 4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868" y="1142984"/>
            <a:ext cx="1200150" cy="762000"/>
          </a:xfrm>
          <a:prstGeom prst="rect">
            <a:avLst/>
          </a:prstGeom>
          <a:noFill/>
        </p:spPr>
      </p:pic>
      <p:pic>
        <p:nvPicPr>
          <p:cNvPr id="22534" name="Picture 6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00562" y="1785926"/>
            <a:ext cx="1171575" cy="914401"/>
          </a:xfrm>
          <a:prstGeom prst="rect">
            <a:avLst/>
          </a:prstGeom>
          <a:noFill/>
        </p:spPr>
      </p:pic>
      <p:pic>
        <p:nvPicPr>
          <p:cNvPr id="22536" name="Picture 8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572132" y="2857496"/>
            <a:ext cx="1809750" cy="857251"/>
          </a:xfrm>
          <a:prstGeom prst="rect">
            <a:avLst/>
          </a:prstGeom>
          <a:noFill/>
        </p:spPr>
      </p:pic>
      <p:pic>
        <p:nvPicPr>
          <p:cNvPr id="22538" name="Picture 10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357158" y="6143644"/>
            <a:ext cx="2316632" cy="214314"/>
          </a:xfrm>
          <a:prstGeom prst="rect">
            <a:avLst/>
          </a:prstGeom>
          <a:noFill/>
        </p:spPr>
      </p:pic>
      <p:pic>
        <p:nvPicPr>
          <p:cNvPr id="26" name="25 Imagen" descr="ER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57222" y="-285776"/>
            <a:ext cx="9501222" cy="7137085"/>
          </a:xfrm>
          <a:prstGeom prst="rect">
            <a:avLst/>
          </a:prstGeom>
        </p:spPr>
      </p:pic>
    </p:spTree>
  </p:cSld>
  <p:clrMapOvr>
    <a:masterClrMapping/>
  </p:clrMapOvr>
  <p:transition spd="slow" advTm="16000">
    <p:sndAc>
      <p:stSnd>
        <p:snd r:embed="rId3" name="La vie en rose - Louis Armstro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8000"/>
                            </p:stCondLst>
                            <p:childTnLst>
                              <p:par>
                                <p:cTn id="19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3" name="52 Elipse"/>
          <p:cNvSpPr/>
          <p:nvPr/>
        </p:nvSpPr>
        <p:spPr>
          <a:xfrm>
            <a:off x="0" y="1643050"/>
            <a:ext cx="1714512" cy="1643074"/>
          </a:xfrm>
          <a:prstGeom prst="ellipse">
            <a:avLst/>
          </a:prstGeom>
          <a:blipFill>
            <a:blip r:embed="rId3">
              <a:lum bright="3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1200000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Elipse"/>
          <p:cNvSpPr/>
          <p:nvPr/>
        </p:nvSpPr>
        <p:spPr>
          <a:xfrm>
            <a:off x="1857356" y="1714488"/>
            <a:ext cx="1714512" cy="1643074"/>
          </a:xfrm>
          <a:prstGeom prst="ellipse">
            <a:avLst/>
          </a:prstGeom>
          <a:blipFill>
            <a:blip r:embed="rId3">
              <a:lum bright="3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1200000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Elipse"/>
          <p:cNvSpPr/>
          <p:nvPr/>
        </p:nvSpPr>
        <p:spPr>
          <a:xfrm>
            <a:off x="3714744" y="1714488"/>
            <a:ext cx="1714512" cy="1643074"/>
          </a:xfrm>
          <a:prstGeom prst="ellipse">
            <a:avLst/>
          </a:prstGeom>
          <a:blipFill>
            <a:blip r:embed="rId3">
              <a:lum bright="3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1200000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Elipse"/>
          <p:cNvSpPr/>
          <p:nvPr/>
        </p:nvSpPr>
        <p:spPr>
          <a:xfrm>
            <a:off x="5572132" y="1714488"/>
            <a:ext cx="1714512" cy="1643074"/>
          </a:xfrm>
          <a:prstGeom prst="ellipse">
            <a:avLst/>
          </a:prstGeom>
          <a:blipFill>
            <a:blip r:embed="rId3">
              <a:lum bright="3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1200000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Elipse"/>
          <p:cNvSpPr/>
          <p:nvPr/>
        </p:nvSpPr>
        <p:spPr>
          <a:xfrm>
            <a:off x="7429488" y="1714488"/>
            <a:ext cx="1714512" cy="1643074"/>
          </a:xfrm>
          <a:prstGeom prst="ellipse">
            <a:avLst/>
          </a:prstGeom>
          <a:blipFill>
            <a:blip r:embed="rId3">
              <a:lum bright="3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1200000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Elipse"/>
          <p:cNvSpPr/>
          <p:nvPr/>
        </p:nvSpPr>
        <p:spPr>
          <a:xfrm>
            <a:off x="0" y="3429000"/>
            <a:ext cx="1714512" cy="1643074"/>
          </a:xfrm>
          <a:prstGeom prst="ellipse">
            <a:avLst/>
          </a:prstGeom>
          <a:blipFill>
            <a:blip r:embed="rId3">
              <a:lum bright="3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19799991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Elipse"/>
          <p:cNvSpPr/>
          <p:nvPr/>
        </p:nvSpPr>
        <p:spPr>
          <a:xfrm>
            <a:off x="1857356" y="3500438"/>
            <a:ext cx="1714512" cy="1643074"/>
          </a:xfrm>
          <a:prstGeom prst="ellipse">
            <a:avLst/>
          </a:prstGeom>
          <a:blipFill>
            <a:blip r:embed="rId3">
              <a:lum bright="3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19799991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Elipse"/>
          <p:cNvSpPr/>
          <p:nvPr/>
        </p:nvSpPr>
        <p:spPr>
          <a:xfrm>
            <a:off x="3714744" y="3500438"/>
            <a:ext cx="1714512" cy="1643074"/>
          </a:xfrm>
          <a:prstGeom prst="ellipse">
            <a:avLst/>
          </a:prstGeom>
          <a:blipFill>
            <a:blip r:embed="rId3">
              <a:lum bright="3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19799991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Elipse"/>
          <p:cNvSpPr/>
          <p:nvPr/>
        </p:nvSpPr>
        <p:spPr>
          <a:xfrm>
            <a:off x="5572132" y="3500438"/>
            <a:ext cx="1714512" cy="1643074"/>
          </a:xfrm>
          <a:prstGeom prst="ellipse">
            <a:avLst/>
          </a:prstGeom>
          <a:blipFill>
            <a:blip r:embed="rId3">
              <a:lum bright="3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19799991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Elipse"/>
          <p:cNvSpPr/>
          <p:nvPr/>
        </p:nvSpPr>
        <p:spPr>
          <a:xfrm>
            <a:off x="7429488" y="3500438"/>
            <a:ext cx="1714512" cy="1643074"/>
          </a:xfrm>
          <a:prstGeom prst="ellipse">
            <a:avLst/>
          </a:prstGeom>
          <a:blipFill>
            <a:blip r:embed="rId3">
              <a:lum bright="3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19799991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FF"/>
              </a:gs>
              <a:gs pos="50000">
                <a:srgbClr val="E577D5">
                  <a:shade val="67500"/>
                  <a:satMod val="115000"/>
                </a:srgbClr>
              </a:gs>
              <a:gs pos="100000">
                <a:srgbClr val="E577D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BC328B">
                  <a:shade val="30000"/>
                  <a:satMod val="115000"/>
                </a:srgbClr>
              </a:gs>
              <a:gs pos="50000">
                <a:srgbClr val="BC328B">
                  <a:shade val="67500"/>
                  <a:satMod val="115000"/>
                </a:srgbClr>
              </a:gs>
              <a:gs pos="100000">
                <a:srgbClr val="BC328B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8" name="7 Anillo"/>
          <p:cNvSpPr/>
          <p:nvPr/>
        </p:nvSpPr>
        <p:spPr>
          <a:xfrm>
            <a:off x="3428992" y="0"/>
            <a:ext cx="1071538" cy="1142984"/>
          </a:xfrm>
          <a:prstGeom prst="donut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357818" y="1071546"/>
            <a:ext cx="1071538" cy="1142984"/>
          </a:xfrm>
          <a:prstGeom prst="donut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600000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14612" y="857232"/>
            <a:ext cx="1071538" cy="1142984"/>
          </a:xfrm>
          <a:prstGeom prst="donut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929190" y="0"/>
            <a:ext cx="1071538" cy="1142984"/>
          </a:xfrm>
          <a:prstGeom prst="donut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600000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143108" y="1857364"/>
            <a:ext cx="1071538" cy="1142984"/>
          </a:xfrm>
          <a:prstGeom prst="donut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786446" y="2143116"/>
            <a:ext cx="1071538" cy="1142984"/>
          </a:xfrm>
          <a:prstGeom prst="donut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600000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714480" y="2857496"/>
            <a:ext cx="1071538" cy="1142984"/>
          </a:xfrm>
          <a:prstGeom prst="donut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286512" y="3071810"/>
            <a:ext cx="1071538" cy="1142984"/>
          </a:xfrm>
          <a:prstGeom prst="donut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600000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214414" y="3929066"/>
            <a:ext cx="1071538" cy="1142984"/>
          </a:xfrm>
          <a:prstGeom prst="donut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715140" y="4143380"/>
            <a:ext cx="1071538" cy="1142984"/>
          </a:xfrm>
          <a:prstGeom prst="donut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600000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785786" y="4929198"/>
            <a:ext cx="1071538" cy="1142984"/>
          </a:xfrm>
          <a:prstGeom prst="donut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15206" y="5072074"/>
            <a:ext cx="1071538" cy="1142984"/>
          </a:xfrm>
          <a:prstGeom prst="donut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600000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85720" y="5715016"/>
            <a:ext cx="1071538" cy="1142984"/>
          </a:xfrm>
          <a:prstGeom prst="donut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715272" y="5715016"/>
            <a:ext cx="1071538" cy="1142984"/>
          </a:xfrm>
          <a:prstGeom prst="donut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600000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FF"/>
              </a:gs>
              <a:gs pos="50000">
                <a:srgbClr val="E577D5">
                  <a:shade val="67500"/>
                  <a:satMod val="115000"/>
                </a:srgbClr>
              </a:gs>
              <a:gs pos="100000">
                <a:srgbClr val="E577D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BC328B">
                  <a:shade val="30000"/>
                  <a:satMod val="115000"/>
                </a:srgbClr>
              </a:gs>
              <a:gs pos="50000">
                <a:srgbClr val="BC328B">
                  <a:shade val="67500"/>
                  <a:satMod val="115000"/>
                </a:srgbClr>
              </a:gs>
              <a:gs pos="100000">
                <a:srgbClr val="BC328B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90730cj0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Decisión"/>
          <p:cNvSpPr/>
          <p:nvPr/>
        </p:nvSpPr>
        <p:spPr>
          <a:xfrm rot="2573988">
            <a:off x="2437859" y="1617786"/>
            <a:ext cx="2450916" cy="1619073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C328B"/>
            </a:solidFill>
          </a:ln>
          <a:scene3d>
            <a:camera prst="orthographicFront"/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2573988">
            <a:off x="4438122" y="3475173"/>
            <a:ext cx="2450916" cy="1619073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C328B"/>
            </a:solidFill>
          </a:ln>
          <a:scene3d>
            <a:camera prst="orthographicFront"/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 rot="8134043">
            <a:off x="4350712" y="1635116"/>
            <a:ext cx="2450916" cy="1619073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C328B"/>
            </a:solidFill>
          </a:ln>
          <a:scene3d>
            <a:camera prst="orthographicFront"/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 rot="7804462">
            <a:off x="2632181" y="3495614"/>
            <a:ext cx="2450916" cy="1619073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C328B"/>
            </a:solidFill>
          </a:ln>
          <a:scene3d>
            <a:camera prst="orthographicFront"/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 rot="5400000">
            <a:off x="3370260" y="415921"/>
            <a:ext cx="2450916" cy="1619073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C328B"/>
            </a:solidFill>
          </a:ln>
          <a:scene3d>
            <a:camera prst="orthographicFront"/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 rot="5400000">
            <a:off x="3513136" y="4823005"/>
            <a:ext cx="2450916" cy="1619073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C328B"/>
            </a:solidFill>
          </a:ln>
          <a:scene3d>
            <a:camera prst="orthographicFront"/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 rot="10800000">
            <a:off x="1142976" y="2643181"/>
            <a:ext cx="2450916" cy="1619073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C328B"/>
            </a:solidFill>
          </a:ln>
          <a:scene3d>
            <a:camera prst="orthographicFront"/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 rot="10800000">
            <a:off x="5715008" y="2500305"/>
            <a:ext cx="2450916" cy="1619073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C328B"/>
            </a:solidFill>
          </a:ln>
          <a:scene3d>
            <a:camera prst="orthographicFront"/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FF"/>
              </a:gs>
              <a:gs pos="50000">
                <a:srgbClr val="E577D5">
                  <a:shade val="67500"/>
                  <a:satMod val="115000"/>
                </a:srgbClr>
              </a:gs>
              <a:gs pos="100000">
                <a:srgbClr val="E577D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60093">
                  <a:shade val="30000"/>
                  <a:satMod val="115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buket_cveto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85720" y="71438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858280" y="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42910" y="500054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928630" y="928658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572528" y="357214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286776" y="71438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214414" y="135731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500134" y="1785914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785918" y="2214566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071638" y="264317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8001024" y="121447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715272" y="1571636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429520" y="192885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143768" y="2286016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357422" y="307181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643142" y="3500414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928926" y="3929066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214646" y="435767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500430" y="4786322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786150" y="5214926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71934" y="5643578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858016" y="2714668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572264" y="3071834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286512" y="3429048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6000760" y="3786214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715008" y="4286304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429256" y="464347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5143504" y="5000684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4857752" y="535785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4572000" y="5643602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FF"/>
              </a:gs>
              <a:gs pos="50000">
                <a:srgbClr val="E577D5">
                  <a:shade val="67500"/>
                  <a:satMod val="115000"/>
                </a:srgbClr>
              </a:gs>
              <a:gs pos="100000">
                <a:srgbClr val="E577D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0225E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891920x14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928662" y="-24"/>
            <a:ext cx="3500462" cy="135734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57C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z="247650" extrusionH="165100">
            <a:bevelT w="2095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928662" y="1428712"/>
            <a:ext cx="3500462" cy="135734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57C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z="247650" extrusionH="165100">
            <a:bevelT w="2095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928662" y="2857496"/>
            <a:ext cx="3500462" cy="135734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57C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z="247650" extrusionH="165100">
            <a:bevelT w="2095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928662" y="4286232"/>
            <a:ext cx="3500462" cy="135734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57C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z="247650" extrusionH="165100">
            <a:bevelT w="2095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V="1">
            <a:off x="4714876" y="-71438"/>
            <a:ext cx="3357586" cy="142878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57C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z="247650" extrusionH="165100">
            <a:bevelT w="2095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V="1">
            <a:off x="4714876" y="1285860"/>
            <a:ext cx="3357586" cy="142878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57C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z="247650" extrusionH="165100">
            <a:bevelT w="2095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V="1">
            <a:off x="4714876" y="2714620"/>
            <a:ext cx="3357586" cy="142878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57C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z="247650" extrusionH="165100">
            <a:bevelT w="2095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V="1">
            <a:off x="4714876" y="4143380"/>
            <a:ext cx="3357586" cy="142878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57C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z="247650" extrusionH="165100">
            <a:bevelT w="2095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V="1">
            <a:off x="4714876" y="5429216"/>
            <a:ext cx="3357586" cy="142878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57C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z="247650" extrusionH="165100">
            <a:bevelT w="2095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>
            <a:off x="928662" y="5500654"/>
            <a:ext cx="3500462" cy="135734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57C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z="247650" extrusionH="165100">
            <a:bevelT w="2095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-285776"/>
            <a:ext cx="9144000" cy="7143776"/>
          </a:xfrm>
          <a:prstGeom prst="rect">
            <a:avLst/>
          </a:prstGeom>
          <a:gradFill flip="none" rotWithShape="1">
            <a:gsLst>
              <a:gs pos="0">
                <a:srgbClr val="FFCCFF"/>
              </a:gs>
              <a:gs pos="50000">
                <a:srgbClr val="E577D5">
                  <a:shade val="67500"/>
                  <a:satMod val="115000"/>
                </a:srgbClr>
              </a:gs>
              <a:gs pos="100000">
                <a:srgbClr val="E577D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A8007C"/>
              </a:gs>
              <a:gs pos="50000">
                <a:srgbClr val="E577D5">
                  <a:shade val="67500"/>
                  <a:satMod val="115000"/>
                </a:srgbClr>
              </a:gs>
              <a:gs pos="100000">
                <a:srgbClr val="E577D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0"/>
            <a:ext cx="4357686" cy="6858000"/>
          </a:xfrm>
          <a:prstGeom prst="moon">
            <a:avLst>
              <a:gd name="adj" fmla="val 30741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scene3d>
            <a:camera prst="orthographicFront">
              <a:rot lat="0" lon="20399988" rev="0"/>
            </a:camera>
            <a:lightRig rig="threePt" dir="t"/>
          </a:scene3d>
          <a:sp3d z="190500" extrusionH="190500">
            <a:bevelT w="571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10054" y="0"/>
            <a:ext cx="4633946" cy="6858000"/>
          </a:xfrm>
          <a:prstGeom prst="moon">
            <a:avLst>
              <a:gd name="adj" fmla="val 30741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scene3d>
            <a:camera prst="orthographicFront">
              <a:rot lat="0" lon="1499985" rev="0"/>
            </a:camera>
            <a:lightRig rig="threePt" dir="t"/>
          </a:scene3d>
          <a:sp3d z="190500" extrusionH="190500">
            <a:bevelT w="571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-285776"/>
            <a:ext cx="9144000" cy="7143776"/>
          </a:xfrm>
          <a:prstGeom prst="rect">
            <a:avLst/>
          </a:prstGeom>
          <a:gradFill flip="none" rotWithShape="1">
            <a:gsLst>
              <a:gs pos="0">
                <a:srgbClr val="FFCCFF"/>
              </a:gs>
              <a:gs pos="50000">
                <a:srgbClr val="E577D5">
                  <a:shade val="67500"/>
                  <a:satMod val="115000"/>
                </a:srgbClr>
              </a:gs>
              <a:gs pos="100000">
                <a:srgbClr val="E577D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unettes-women_002489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-607227" y="607227"/>
            <a:ext cx="3286124" cy="2071670"/>
          </a:xfrm>
          <a:prstGeom prst="chevron">
            <a:avLst>
              <a:gd name="adj" fmla="val 12461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57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464311" y="607227"/>
            <a:ext cx="3286124" cy="2071670"/>
          </a:xfrm>
          <a:prstGeom prst="chevron">
            <a:avLst>
              <a:gd name="adj" fmla="val 12461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57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1464475" y="607227"/>
            <a:ext cx="3286124" cy="2071670"/>
          </a:xfrm>
          <a:prstGeom prst="chevron">
            <a:avLst>
              <a:gd name="adj" fmla="val 12461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57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2536013" y="607227"/>
            <a:ext cx="3286124" cy="2071670"/>
          </a:xfrm>
          <a:prstGeom prst="chevron">
            <a:avLst>
              <a:gd name="adj" fmla="val 12461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57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>
            <a:off x="3536177" y="607227"/>
            <a:ext cx="3286124" cy="2071670"/>
          </a:xfrm>
          <a:prstGeom prst="chevron">
            <a:avLst>
              <a:gd name="adj" fmla="val 12461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57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>
            <a:off x="4607715" y="607227"/>
            <a:ext cx="3286124" cy="2071670"/>
          </a:xfrm>
          <a:prstGeom prst="chevron">
            <a:avLst>
              <a:gd name="adj" fmla="val 12461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57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5400000">
            <a:off x="5500706" y="714368"/>
            <a:ext cx="3286124" cy="1857388"/>
          </a:xfrm>
          <a:prstGeom prst="chevron">
            <a:avLst>
              <a:gd name="adj" fmla="val 13179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57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5400000">
            <a:off x="6572260" y="714384"/>
            <a:ext cx="3286124" cy="1857356"/>
          </a:xfrm>
          <a:prstGeom prst="chevron">
            <a:avLst>
              <a:gd name="adj" fmla="val 133845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57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6572260" y="4286260"/>
            <a:ext cx="3286124" cy="1857356"/>
          </a:xfrm>
          <a:prstGeom prst="chevron">
            <a:avLst>
              <a:gd name="adj" fmla="val 133845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57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5500690" y="4286260"/>
            <a:ext cx="3286124" cy="1857356"/>
          </a:xfrm>
          <a:prstGeom prst="chevron">
            <a:avLst>
              <a:gd name="adj" fmla="val 133845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57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714872" y="4286260"/>
            <a:ext cx="3286124" cy="1857356"/>
          </a:xfrm>
          <a:prstGeom prst="chevron">
            <a:avLst>
              <a:gd name="adj" fmla="val 133845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57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643302" y="4286260"/>
            <a:ext cx="3286124" cy="1857356"/>
          </a:xfrm>
          <a:prstGeom prst="chevron">
            <a:avLst>
              <a:gd name="adj" fmla="val 133845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57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2857484" y="4286260"/>
            <a:ext cx="3286124" cy="1857356"/>
          </a:xfrm>
          <a:prstGeom prst="chevron">
            <a:avLst>
              <a:gd name="adj" fmla="val 133845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57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1785914" y="4286260"/>
            <a:ext cx="3286124" cy="1857356"/>
          </a:xfrm>
          <a:prstGeom prst="chevron">
            <a:avLst>
              <a:gd name="adj" fmla="val 133845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57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1000096" y="4286260"/>
            <a:ext cx="3286124" cy="1857356"/>
          </a:xfrm>
          <a:prstGeom prst="chevron">
            <a:avLst>
              <a:gd name="adj" fmla="val 133845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57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-71474" y="4286260"/>
            <a:ext cx="3286124" cy="1857356"/>
          </a:xfrm>
          <a:prstGeom prst="chevron">
            <a:avLst>
              <a:gd name="adj" fmla="val 133845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57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FF"/>
              </a:gs>
              <a:gs pos="50000">
                <a:srgbClr val="E577D5">
                  <a:shade val="67500"/>
                  <a:satMod val="115000"/>
                </a:srgbClr>
              </a:gs>
              <a:gs pos="100000">
                <a:srgbClr val="E577D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80225E"/>
              </a:gs>
              <a:gs pos="50000">
                <a:srgbClr val="E577D5">
                  <a:shade val="67500"/>
                  <a:satMod val="115000"/>
                </a:srgbClr>
              </a:gs>
              <a:gs pos="100000">
                <a:srgbClr val="E577D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9" name="8 Anillo"/>
          <p:cNvSpPr/>
          <p:nvPr/>
        </p:nvSpPr>
        <p:spPr>
          <a:xfrm>
            <a:off x="1142976" y="285728"/>
            <a:ext cx="6929486" cy="6572272"/>
          </a:xfrm>
          <a:prstGeom prst="donut">
            <a:avLst>
              <a:gd name="adj" fmla="val 8706"/>
            </a:avLst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643042" y="714332"/>
            <a:ext cx="5857916" cy="5643602"/>
          </a:xfrm>
          <a:prstGeom prst="donut">
            <a:avLst>
              <a:gd name="adj" fmla="val 8561"/>
            </a:avLst>
          </a:prstGeom>
          <a:solidFill>
            <a:srgbClr val="80225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143108" y="1071522"/>
            <a:ext cx="4857784" cy="4857784"/>
          </a:xfrm>
          <a:prstGeom prst="donut">
            <a:avLst>
              <a:gd name="adj" fmla="val 8323"/>
            </a:avLst>
          </a:prstGeom>
          <a:solidFill>
            <a:srgbClr val="E577D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00298" y="1500150"/>
            <a:ext cx="4143404" cy="4000528"/>
          </a:xfrm>
          <a:prstGeom prst="donut">
            <a:avLst>
              <a:gd name="adj" fmla="val 13259"/>
            </a:avLst>
          </a:prstGeom>
          <a:solidFill>
            <a:srgbClr val="BC328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928926" y="2000216"/>
            <a:ext cx="3214710" cy="3071834"/>
          </a:xfrm>
          <a:prstGeom prst="donut">
            <a:avLst>
              <a:gd name="adj" fmla="val 13867"/>
            </a:avLst>
          </a:prstGeom>
          <a:solidFill>
            <a:srgbClr val="FFCC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357554" y="2357406"/>
            <a:ext cx="2428892" cy="2357454"/>
          </a:xfrm>
          <a:prstGeom prst="donut">
            <a:avLst>
              <a:gd name="adj" fmla="val 19267"/>
            </a:avLst>
          </a:prstGeom>
          <a:solidFill>
            <a:srgbClr val="CC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FF"/>
              </a:gs>
              <a:gs pos="50000">
                <a:srgbClr val="E577D5">
                  <a:shade val="67500"/>
                  <a:satMod val="115000"/>
                </a:srgbClr>
              </a:gs>
              <a:gs pos="100000">
                <a:srgbClr val="E577D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1" animBg="1"/>
      <p:bldP spid="9" grpId="2" animBg="1"/>
      <p:bldP spid="9" grpId="3" animBg="1"/>
      <p:bldP spid="9" grpId="4" animBg="1"/>
      <p:bldP spid="9" grpId="5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CFF"/>
              </a:gs>
              <a:gs pos="50000">
                <a:srgbClr val="A8007C">
                  <a:shade val="67500"/>
                  <a:satMod val="115000"/>
                </a:srgbClr>
              </a:gs>
              <a:gs pos="100000">
                <a:srgbClr val="A8007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0" y="5429240"/>
            <a:ext cx="1414466" cy="142876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CC3399"/>
            </a:solidFill>
          </a:ln>
          <a:effectLst/>
          <a:scene3d>
            <a:camera prst="orthographicFront">
              <a:rot lat="52030" lon="21002237" rev="21595463"/>
            </a:camera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400000">
            <a:off x="7147" y="-7147"/>
            <a:ext cx="1414466" cy="142876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CC3399"/>
            </a:solidFill>
          </a:ln>
          <a:effectLst/>
          <a:scene3d>
            <a:camera prst="orthographicFront">
              <a:rot lat="21547966" lon="21002237" rev="21304528"/>
            </a:camera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7686668" y="5400668"/>
            <a:ext cx="1414466" cy="150019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CC3399"/>
            </a:solidFill>
          </a:ln>
          <a:scene3d>
            <a:camera prst="orthographicFront">
              <a:rot lat="0" lon="600000" rev="21299999"/>
            </a:camera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1230528">
            <a:off x="7645842" y="82744"/>
            <a:ext cx="1414466" cy="142876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CC3399"/>
            </a:solidFill>
          </a:ln>
          <a:scene3d>
            <a:camera prst="orthographicFront">
              <a:rot lat="0" lon="300000" rev="300000"/>
            </a:camera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642910" y="4572008"/>
            <a:ext cx="1414466" cy="142876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CC3399"/>
            </a:solidFill>
          </a:ln>
          <a:effectLst/>
          <a:scene3d>
            <a:camera prst="orthographicFront">
              <a:rot lat="52030" lon="21002237" rev="21595463"/>
            </a:camera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400000">
            <a:off x="792933" y="921523"/>
            <a:ext cx="1414466" cy="142876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CC3399"/>
            </a:solidFill>
          </a:ln>
          <a:effectLst/>
          <a:scene3d>
            <a:camera prst="orthographicFront">
              <a:rot lat="21547966" lon="21002237" rev="21304528"/>
            </a:camera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6972320" y="4600580"/>
            <a:ext cx="1414466" cy="150019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CC3399"/>
            </a:solidFill>
          </a:ln>
          <a:scene3d>
            <a:camera prst="orthographicFront">
              <a:rot lat="0" lon="600000" rev="21299999"/>
            </a:camera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1230528">
            <a:off x="6727395" y="868539"/>
            <a:ext cx="1414466" cy="142876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CC3399"/>
            </a:solidFill>
          </a:ln>
          <a:scene3d>
            <a:camera prst="orthographicFront">
              <a:rot lat="0" lon="300000" rev="300000"/>
            </a:camera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400000">
            <a:off x="1721659" y="1635927"/>
            <a:ext cx="1414466" cy="142876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CC3399"/>
            </a:solidFill>
          </a:ln>
          <a:effectLst/>
          <a:scene3d>
            <a:camera prst="orthographicFront">
              <a:rot lat="21547966" lon="21002237" rev="21304528"/>
            </a:camera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1098207">
            <a:off x="5855821" y="1711656"/>
            <a:ext cx="1414466" cy="142876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CC3399"/>
            </a:solidFill>
          </a:ln>
          <a:scene3d>
            <a:camera prst="orthographicFront">
              <a:rot lat="0" lon="300000" rev="300000"/>
            </a:camera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737853">
            <a:off x="1357290" y="4000504"/>
            <a:ext cx="1414466" cy="142876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CC3399"/>
            </a:solidFill>
          </a:ln>
          <a:effectLst/>
          <a:scene3d>
            <a:camera prst="orthographicFront">
              <a:rot lat="52030" lon="21002237" rev="21595463"/>
            </a:camera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200000">
            <a:off x="5972188" y="3886200"/>
            <a:ext cx="1414466" cy="150019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CC3399"/>
            </a:solidFill>
          </a:ln>
          <a:scene3d>
            <a:camera prst="orthographicFront">
              <a:rot lat="0" lon="600000" rev="21299999"/>
            </a:camera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0 Lágrima"/>
          <p:cNvSpPr/>
          <p:nvPr/>
        </p:nvSpPr>
        <p:spPr>
          <a:xfrm rot="2857186">
            <a:off x="1225842" y="2789876"/>
            <a:ext cx="1414466" cy="142876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C80064"/>
            </a:solidFill>
          </a:ln>
          <a:scene3d>
            <a:camera prst="orthographicFront"/>
            <a:lightRig rig="threePt" dir="t"/>
          </a:scene3d>
          <a:sp3d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0 Lágrima"/>
          <p:cNvSpPr/>
          <p:nvPr/>
        </p:nvSpPr>
        <p:spPr>
          <a:xfrm rot="13584462">
            <a:off x="6298580" y="2790731"/>
            <a:ext cx="1414466" cy="142876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C80064"/>
            </a:solidFill>
          </a:ln>
          <a:scene3d>
            <a:camera prst="orthographicFront"/>
            <a:lightRig rig="threePt" dir="t"/>
          </a:scene3d>
          <a:sp3d extrusionH="190500">
            <a:bevelT w="190500" h="190500" prst="artDeco"/>
            <a:bevelB w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-285776"/>
            <a:ext cx="9144000" cy="7143776"/>
          </a:xfrm>
          <a:prstGeom prst="rect">
            <a:avLst/>
          </a:prstGeom>
          <a:gradFill flip="none" rotWithShape="1">
            <a:gsLst>
              <a:gs pos="0">
                <a:srgbClr val="FFCCFF"/>
              </a:gs>
              <a:gs pos="50000">
                <a:srgbClr val="E577D5">
                  <a:shade val="67500"/>
                  <a:satMod val="115000"/>
                </a:srgbClr>
              </a:gs>
              <a:gs pos="100000">
                <a:srgbClr val="E577D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CFF"/>
              </a:gs>
              <a:gs pos="50000">
                <a:srgbClr val="A8007C">
                  <a:shade val="67500"/>
                  <a:satMod val="115000"/>
                </a:srgbClr>
              </a:gs>
              <a:gs pos="100000">
                <a:srgbClr val="A8007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78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1643050"/>
            <a:ext cx="1714512" cy="1643074"/>
          </a:xfrm>
          <a:prstGeom prst="ellipse">
            <a:avLst/>
          </a:prstGeom>
          <a:blipFill>
            <a:blip r:embed="rId3">
              <a:lum bright="3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1200000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857356" y="1714488"/>
            <a:ext cx="1714512" cy="1643074"/>
          </a:xfrm>
          <a:prstGeom prst="ellipse">
            <a:avLst/>
          </a:prstGeom>
          <a:blipFill>
            <a:blip r:embed="rId3">
              <a:lum bright="3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1200000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714744" y="1714488"/>
            <a:ext cx="1714512" cy="1643074"/>
          </a:xfrm>
          <a:prstGeom prst="ellipse">
            <a:avLst/>
          </a:prstGeom>
          <a:blipFill>
            <a:blip r:embed="rId3">
              <a:lum bright="3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1200000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572132" y="1714488"/>
            <a:ext cx="1714512" cy="1643074"/>
          </a:xfrm>
          <a:prstGeom prst="ellipse">
            <a:avLst/>
          </a:prstGeom>
          <a:blipFill>
            <a:blip r:embed="rId3">
              <a:lum bright="3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1200000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7429488" y="1714488"/>
            <a:ext cx="1714512" cy="1643074"/>
          </a:xfrm>
          <a:prstGeom prst="ellipse">
            <a:avLst/>
          </a:prstGeom>
          <a:blipFill>
            <a:blip r:embed="rId3">
              <a:lum bright="3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1200000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0" y="3429000"/>
            <a:ext cx="1714512" cy="1643074"/>
          </a:xfrm>
          <a:prstGeom prst="ellipse">
            <a:avLst/>
          </a:prstGeom>
          <a:blipFill>
            <a:blip r:embed="rId3">
              <a:lum bright="3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19799991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1928794" y="3500438"/>
            <a:ext cx="1714512" cy="1643074"/>
          </a:xfrm>
          <a:prstGeom prst="ellipse">
            <a:avLst/>
          </a:prstGeom>
          <a:blipFill>
            <a:blip r:embed="rId3">
              <a:lum bright="3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19799991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3714744" y="3500438"/>
            <a:ext cx="1714512" cy="1643074"/>
          </a:xfrm>
          <a:prstGeom prst="ellipse">
            <a:avLst/>
          </a:prstGeom>
          <a:blipFill>
            <a:blip r:embed="rId3">
              <a:lum bright="3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19799991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5572132" y="3500438"/>
            <a:ext cx="1714512" cy="1643074"/>
          </a:xfrm>
          <a:prstGeom prst="ellipse">
            <a:avLst/>
          </a:prstGeom>
          <a:blipFill>
            <a:blip r:embed="rId3">
              <a:lum bright="3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19799991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429488" y="3500438"/>
            <a:ext cx="1714512" cy="1643074"/>
          </a:xfrm>
          <a:prstGeom prst="ellipse">
            <a:avLst/>
          </a:prstGeom>
          <a:blipFill>
            <a:blip r:embed="rId3">
              <a:lum bright="3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19799991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FF"/>
              </a:gs>
              <a:gs pos="50000">
                <a:srgbClr val="E577D5">
                  <a:shade val="67500"/>
                  <a:satMod val="115000"/>
                </a:srgbClr>
              </a:gs>
              <a:gs pos="100000">
                <a:srgbClr val="E577D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57CB"/>
              </a:gs>
              <a:gs pos="50000">
                <a:srgbClr val="A8007C">
                  <a:shade val="67500"/>
                  <a:satMod val="115000"/>
                </a:srgbClr>
              </a:gs>
              <a:gs pos="100000">
                <a:srgbClr val="A8007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2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1857356" y="0"/>
            <a:ext cx="2786082" cy="150017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57C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z="247650" extrusionH="165100">
            <a:bevelT w="2095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1857356" y="1428736"/>
            <a:ext cx="2786082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57C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z="247650" extrusionH="165100">
            <a:bevelT w="2095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1857356" y="2714620"/>
            <a:ext cx="2786082" cy="157163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57C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z="247650" extrusionH="165100">
            <a:bevelT w="2095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1857356" y="4143380"/>
            <a:ext cx="2786082" cy="150019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57C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z="247650" extrusionH="165100">
            <a:bevelT w="2095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V="1">
            <a:off x="4929190" y="-214314"/>
            <a:ext cx="2928958" cy="1571660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57C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z="247650" extrusionH="165100">
            <a:bevelT w="2095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V="1">
            <a:off x="4929190" y="1142984"/>
            <a:ext cx="2928958" cy="1571660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57C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z="247650" extrusionH="165100">
            <a:bevelT w="2095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V="1">
            <a:off x="4929190" y="2571744"/>
            <a:ext cx="2928958" cy="1571660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57C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z="247650" extrusionH="165100">
            <a:bevelT w="2095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V="1">
            <a:off x="4929190" y="4000504"/>
            <a:ext cx="2928958" cy="1571660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57C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z="247650" extrusionH="165100">
            <a:bevelT w="2095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V="1">
            <a:off x="4929190" y="5286340"/>
            <a:ext cx="2928958" cy="1571660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57C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z="247650" extrusionH="165100">
            <a:bevelT w="2095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>
            <a:off x="1857356" y="5500678"/>
            <a:ext cx="2786082" cy="135732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57C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57CB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z="247650" extrusionH="165100">
            <a:bevelT w="2095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7286652"/>
          </a:xfrm>
          <a:prstGeom prst="rect">
            <a:avLst/>
          </a:prstGeom>
          <a:gradFill flip="none" rotWithShape="1">
            <a:gsLst>
              <a:gs pos="0">
                <a:srgbClr val="FFCCFF"/>
              </a:gs>
              <a:gs pos="50000">
                <a:srgbClr val="E577D5">
                  <a:shade val="67500"/>
                  <a:satMod val="115000"/>
                </a:srgbClr>
              </a:gs>
              <a:gs pos="100000">
                <a:srgbClr val="E577D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00"/>
                            </p:stCondLst>
                            <p:childTnLst>
                              <p:par>
                                <p:cTn id="109" presetID="2" presetClass="exit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3" animBg="1"/>
      <p:bldP spid="5" grpId="4" animBg="1"/>
      <p:bldP spid="6" grpId="0" animBg="1"/>
      <p:bldP spid="6" grpId="1" animBg="1"/>
      <p:bldP spid="6" grpId="3" animBg="1"/>
      <p:bldP spid="6" grpId="4" animBg="1"/>
      <p:bldP spid="7" grpId="0" animBg="1"/>
      <p:bldP spid="7" grpId="1" animBg="1"/>
      <p:bldP spid="7" grpId="3" animBg="1"/>
      <p:bldP spid="7" grpId="4" animBg="1"/>
      <p:bldP spid="8" grpId="0" animBg="1"/>
      <p:bldP spid="8" grpId="1" animBg="1"/>
      <p:bldP spid="8" grpId="3" animBg="1"/>
      <p:bldP spid="8" grpId="4" animBg="1"/>
      <p:bldP spid="9" grpId="0" animBg="1"/>
      <p:bldP spid="9" grpId="1" animBg="1"/>
      <p:bldP spid="9" grpId="3" animBg="1"/>
      <p:bldP spid="9" grpId="4" animBg="1"/>
      <p:bldP spid="10" grpId="0" animBg="1"/>
      <p:bldP spid="10" grpId="1" animBg="1"/>
      <p:bldP spid="10" grpId="3" animBg="1"/>
      <p:bldP spid="10" grpId="4" animBg="1"/>
      <p:bldP spid="11" grpId="0" animBg="1"/>
      <p:bldP spid="11" grpId="1" animBg="1"/>
      <p:bldP spid="11" grpId="3" animBg="1"/>
      <p:bldP spid="11" grpId="4" animBg="1"/>
      <p:bldP spid="12" grpId="0" animBg="1"/>
      <p:bldP spid="12" grpId="1" animBg="1"/>
      <p:bldP spid="12" grpId="3" animBg="1"/>
      <p:bldP spid="12" grpId="4" animBg="1"/>
      <p:bldP spid="13" grpId="0" animBg="1"/>
      <p:bldP spid="13" grpId="1" animBg="1"/>
      <p:bldP spid="13" grpId="3" animBg="1"/>
      <p:bldP spid="13" grpId="4" animBg="1"/>
      <p:bldP spid="14" grpId="0" animBg="1"/>
      <p:bldP spid="14" grpId="1" animBg="1"/>
      <p:bldP spid="14" grpId="3" animBg="1"/>
      <p:bldP spid="14" grpId="4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0225E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5131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4 Anillo"/>
          <p:cNvSpPr/>
          <p:nvPr/>
        </p:nvSpPr>
        <p:spPr>
          <a:xfrm>
            <a:off x="1142976" y="285728"/>
            <a:ext cx="6929486" cy="6572272"/>
          </a:xfrm>
          <a:prstGeom prst="donut">
            <a:avLst>
              <a:gd name="adj" fmla="val 8706"/>
            </a:avLst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643042" y="714332"/>
            <a:ext cx="5857916" cy="5643602"/>
          </a:xfrm>
          <a:prstGeom prst="donut">
            <a:avLst>
              <a:gd name="adj" fmla="val 8561"/>
            </a:avLst>
          </a:prstGeom>
          <a:solidFill>
            <a:srgbClr val="80225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143108" y="1071522"/>
            <a:ext cx="4857784" cy="4857784"/>
          </a:xfrm>
          <a:prstGeom prst="donut">
            <a:avLst>
              <a:gd name="adj" fmla="val 8323"/>
            </a:avLst>
          </a:prstGeom>
          <a:solidFill>
            <a:srgbClr val="E577D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500298" y="1500150"/>
            <a:ext cx="4143404" cy="4000528"/>
          </a:xfrm>
          <a:prstGeom prst="donut">
            <a:avLst>
              <a:gd name="adj" fmla="val 13259"/>
            </a:avLst>
          </a:prstGeom>
          <a:solidFill>
            <a:srgbClr val="BC328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928926" y="2000216"/>
            <a:ext cx="3214710" cy="3071834"/>
          </a:xfrm>
          <a:prstGeom prst="donut">
            <a:avLst>
              <a:gd name="adj" fmla="val 13867"/>
            </a:avLst>
          </a:prstGeom>
          <a:solidFill>
            <a:srgbClr val="FFCC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357554" y="2357406"/>
            <a:ext cx="2428892" cy="2357454"/>
          </a:xfrm>
          <a:prstGeom prst="donut">
            <a:avLst>
              <a:gd name="adj" fmla="val 19267"/>
            </a:avLst>
          </a:prstGeom>
          <a:solidFill>
            <a:srgbClr val="CC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FF"/>
              </a:gs>
              <a:gs pos="50000">
                <a:srgbClr val="E577D5">
                  <a:shade val="67500"/>
                  <a:satMod val="115000"/>
                </a:srgbClr>
              </a:gs>
              <a:gs pos="100000">
                <a:srgbClr val="E577D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CFF"/>
              </a:gs>
              <a:gs pos="50000">
                <a:srgbClr val="FF69B4">
                  <a:shade val="67500"/>
                  <a:satMod val="115000"/>
                </a:srgbClr>
              </a:gs>
              <a:gs pos="100000">
                <a:srgbClr val="FF69B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f3e7db3b9587c9f193e9e940cfc464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85720" y="71438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858280" y="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42910" y="500054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928630" y="928658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572528" y="357214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286776" y="71438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214414" y="135731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500134" y="1785914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785918" y="2214566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071638" y="264317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8001024" y="121447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715272" y="1571636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429520" y="192885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143768" y="2286016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357422" y="307181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643142" y="3500414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928926" y="3929066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214646" y="435767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4786322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786150" y="5214926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071934" y="5643578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858016" y="2714668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572264" y="3071834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286512" y="3429048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000760" y="3786214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715008" y="4286304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429256" y="464347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143504" y="5000684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4857752" y="535785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572000" y="5643602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FF"/>
              </a:gs>
              <a:gs pos="50000">
                <a:srgbClr val="E577D5">
                  <a:shade val="67500"/>
                  <a:satMod val="115000"/>
                </a:srgbClr>
              </a:gs>
              <a:gs pos="100000">
                <a:srgbClr val="E577D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8007C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357290" y="285728"/>
            <a:ext cx="6500858" cy="6572272"/>
          </a:xfrm>
          <a:prstGeom prst="donut">
            <a:avLst>
              <a:gd name="adj" fmla="val 8706"/>
            </a:avLst>
          </a:prstGeom>
          <a:blipFill dpi="0" rotWithShape="1"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643042" y="714332"/>
            <a:ext cx="5857916" cy="5643602"/>
          </a:xfrm>
          <a:prstGeom prst="donut">
            <a:avLst>
              <a:gd name="adj" fmla="val 8561"/>
            </a:avLst>
          </a:prstGeom>
          <a:blipFill dpi="0" rotWithShape="1"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143108" y="1071522"/>
            <a:ext cx="4857784" cy="4857784"/>
          </a:xfrm>
          <a:prstGeom prst="donut">
            <a:avLst>
              <a:gd name="adj" fmla="val 8323"/>
            </a:avLst>
          </a:prstGeom>
          <a:blipFill dpi="0" rotWithShape="1"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500298" y="1500150"/>
            <a:ext cx="4143404" cy="4000528"/>
          </a:xfrm>
          <a:prstGeom prst="donut">
            <a:avLst>
              <a:gd name="adj" fmla="val 13259"/>
            </a:avLst>
          </a:prstGeom>
          <a:blipFill dpi="0" rotWithShape="1"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928926" y="2000216"/>
            <a:ext cx="3214710" cy="3071834"/>
          </a:xfrm>
          <a:prstGeom prst="donut">
            <a:avLst>
              <a:gd name="adj" fmla="val 13867"/>
            </a:avLst>
          </a:prstGeom>
          <a:blipFill dpi="0" rotWithShape="1"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357554" y="2357406"/>
            <a:ext cx="2428892" cy="2357454"/>
          </a:xfrm>
          <a:prstGeom prst="donut">
            <a:avLst>
              <a:gd name="adj" fmla="val 19267"/>
            </a:avLst>
          </a:prstGeom>
          <a:blipFill dpi="0" rotWithShape="1"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FF"/>
              </a:gs>
              <a:gs pos="50000">
                <a:srgbClr val="E577D5">
                  <a:shade val="67500"/>
                  <a:satMod val="115000"/>
                </a:srgbClr>
              </a:gs>
              <a:gs pos="100000">
                <a:srgbClr val="E577D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CFF"/>
              </a:gs>
              <a:gs pos="50000">
                <a:srgbClr val="FF69B4">
                  <a:shade val="67500"/>
                  <a:satMod val="115000"/>
                </a:srgbClr>
              </a:gs>
              <a:gs pos="100000">
                <a:srgbClr val="FF69B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U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428992" y="0"/>
            <a:ext cx="1071538" cy="1142984"/>
          </a:xfrm>
          <a:prstGeom prst="donut">
            <a:avLst/>
          </a:prstGeom>
          <a:solidFill>
            <a:srgbClr val="FF69B4"/>
          </a:solid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357818" y="1071546"/>
            <a:ext cx="1071538" cy="1142984"/>
          </a:xfrm>
          <a:prstGeom prst="donut">
            <a:avLst/>
          </a:prstGeom>
          <a:solidFill>
            <a:srgbClr val="FF69B4"/>
          </a:solid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600000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714612" y="857232"/>
            <a:ext cx="1071538" cy="1142984"/>
          </a:xfrm>
          <a:prstGeom prst="donut">
            <a:avLst/>
          </a:prstGeom>
          <a:solidFill>
            <a:srgbClr val="FF69B4"/>
          </a:solid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4929190" y="0"/>
            <a:ext cx="1071538" cy="1142984"/>
          </a:xfrm>
          <a:prstGeom prst="donut">
            <a:avLst/>
          </a:prstGeom>
          <a:solidFill>
            <a:srgbClr val="FF69B4"/>
          </a:solid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600000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143108" y="1857364"/>
            <a:ext cx="1071538" cy="1142984"/>
          </a:xfrm>
          <a:prstGeom prst="donut">
            <a:avLst/>
          </a:prstGeom>
          <a:solidFill>
            <a:srgbClr val="FF69B4"/>
          </a:solid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786446" y="2143116"/>
            <a:ext cx="1071538" cy="1142984"/>
          </a:xfrm>
          <a:prstGeom prst="donut">
            <a:avLst/>
          </a:prstGeom>
          <a:solidFill>
            <a:srgbClr val="FF69B4"/>
          </a:solid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600000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714480" y="2857496"/>
            <a:ext cx="1071538" cy="1142984"/>
          </a:xfrm>
          <a:prstGeom prst="donut">
            <a:avLst/>
          </a:prstGeom>
          <a:solidFill>
            <a:srgbClr val="FF69B4"/>
          </a:solid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286512" y="3071810"/>
            <a:ext cx="1071538" cy="1142984"/>
          </a:xfrm>
          <a:prstGeom prst="donut">
            <a:avLst/>
          </a:prstGeom>
          <a:solidFill>
            <a:srgbClr val="FF69B4"/>
          </a:solid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600000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214414" y="3929066"/>
            <a:ext cx="1071538" cy="1142984"/>
          </a:xfrm>
          <a:prstGeom prst="donut">
            <a:avLst/>
          </a:prstGeom>
          <a:solidFill>
            <a:srgbClr val="FF69B4"/>
          </a:solid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715140" y="4143380"/>
            <a:ext cx="1071538" cy="1142984"/>
          </a:xfrm>
          <a:prstGeom prst="donut">
            <a:avLst/>
          </a:prstGeom>
          <a:solidFill>
            <a:srgbClr val="FF69B4"/>
          </a:solid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600000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85786" y="4929198"/>
            <a:ext cx="1071538" cy="1142984"/>
          </a:xfrm>
          <a:prstGeom prst="donut">
            <a:avLst/>
          </a:prstGeom>
          <a:solidFill>
            <a:srgbClr val="FF69B4"/>
          </a:solid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215206" y="5072074"/>
            <a:ext cx="1071538" cy="1142984"/>
          </a:xfrm>
          <a:prstGeom prst="donut">
            <a:avLst/>
          </a:prstGeom>
          <a:solidFill>
            <a:srgbClr val="FF69B4"/>
          </a:solid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600000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85720" y="5715016"/>
            <a:ext cx="1071538" cy="1142984"/>
          </a:xfrm>
          <a:prstGeom prst="donut">
            <a:avLst/>
          </a:prstGeom>
          <a:solidFill>
            <a:srgbClr val="FF69B4"/>
          </a:solid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715272" y="5715016"/>
            <a:ext cx="1071538" cy="1142984"/>
          </a:xfrm>
          <a:prstGeom prst="donut">
            <a:avLst/>
          </a:prstGeom>
          <a:solidFill>
            <a:srgbClr val="FF69B4"/>
          </a:solidFill>
          <a:ln w="3175">
            <a:solidFill>
              <a:srgbClr val="FF69B4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600000" rev="0"/>
            </a:camera>
            <a:lightRig rig="threePt" dir="t"/>
          </a:scene3d>
          <a:sp3d z="101600"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FF"/>
              </a:gs>
              <a:gs pos="50000">
                <a:srgbClr val="E577D5">
                  <a:shade val="67500"/>
                  <a:satMod val="115000"/>
                </a:srgbClr>
              </a:gs>
              <a:gs pos="100000">
                <a:srgbClr val="E577D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8007C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1643050"/>
            <a:ext cx="1714512" cy="164307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CCFF"/>
            </a:solidFill>
          </a:ln>
          <a:effectLst/>
          <a:scene3d>
            <a:camera prst="orthographicFront">
              <a:rot lat="0" lon="1200000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857356" y="1714488"/>
            <a:ext cx="1714512" cy="164307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CCFF"/>
            </a:solidFill>
          </a:ln>
          <a:effectLst/>
          <a:scene3d>
            <a:camera prst="orthographicFront">
              <a:rot lat="0" lon="1200000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714744" y="1714488"/>
            <a:ext cx="1714512" cy="164307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CCFF"/>
            </a:solidFill>
          </a:ln>
          <a:effectLst/>
          <a:scene3d>
            <a:camera prst="orthographicFront">
              <a:rot lat="0" lon="1200000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572132" y="1714488"/>
            <a:ext cx="1714512" cy="164307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CCFF"/>
            </a:solidFill>
          </a:ln>
          <a:effectLst/>
          <a:scene3d>
            <a:camera prst="orthographicFront">
              <a:rot lat="0" lon="1200000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7429488" y="1714488"/>
            <a:ext cx="1714512" cy="164307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CCFF"/>
            </a:solidFill>
          </a:ln>
          <a:effectLst/>
          <a:scene3d>
            <a:camera prst="orthographicFront">
              <a:rot lat="0" lon="1200000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0" y="3429000"/>
            <a:ext cx="1714512" cy="164307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CCFF"/>
            </a:solidFill>
          </a:ln>
          <a:effectLst/>
          <a:scene3d>
            <a:camera prst="orthographicFront">
              <a:rot lat="0" lon="19799991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1928794" y="3500438"/>
            <a:ext cx="1714512" cy="164307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CCFF"/>
            </a:solidFill>
          </a:ln>
          <a:effectLst/>
          <a:scene3d>
            <a:camera prst="orthographicFront">
              <a:rot lat="0" lon="19799991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3714744" y="3500438"/>
            <a:ext cx="1714512" cy="164307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CCFF"/>
            </a:solidFill>
          </a:ln>
          <a:effectLst/>
          <a:scene3d>
            <a:camera prst="orthographicFront">
              <a:rot lat="0" lon="19799991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5572132" y="3500438"/>
            <a:ext cx="1714512" cy="164307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CCFF"/>
            </a:solidFill>
          </a:ln>
          <a:effectLst/>
          <a:scene3d>
            <a:camera prst="orthographicFront">
              <a:rot lat="0" lon="19799991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429488" y="3500438"/>
            <a:ext cx="1714512" cy="164307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CCFF"/>
            </a:solidFill>
          </a:ln>
          <a:effectLst/>
          <a:scene3d>
            <a:camera prst="orthographicFront">
              <a:rot lat="0" lon="19799991" rev="0"/>
            </a:camera>
            <a:lightRig rig="threePt" dir="t"/>
          </a:scene3d>
          <a:sp3d z="120650" extrusionH="190500">
            <a:bevelT w="190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FF"/>
              </a:gs>
              <a:gs pos="50000">
                <a:srgbClr val="E577D5">
                  <a:shade val="67500"/>
                  <a:satMod val="115000"/>
                </a:srgbClr>
              </a:gs>
              <a:gs pos="100000">
                <a:srgbClr val="E577D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CFF"/>
              </a:gs>
              <a:gs pos="50000">
                <a:srgbClr val="FF69B4">
                  <a:shade val="67500"/>
                  <a:satMod val="115000"/>
                </a:srgbClr>
              </a:gs>
              <a:gs pos="100000">
                <a:srgbClr val="FF69B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9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4357686" cy="6858000"/>
          </a:xfrm>
          <a:prstGeom prst="moon">
            <a:avLst>
              <a:gd name="adj" fmla="val 30741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scene3d>
            <a:camera prst="orthographicFront">
              <a:rot lat="0" lon="20399988" rev="0"/>
            </a:camera>
            <a:lightRig rig="threePt" dir="t"/>
          </a:scene3d>
          <a:sp3d z="190500" extrusionH="190500">
            <a:bevelT w="571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10054" y="0"/>
            <a:ext cx="4633946" cy="6858000"/>
          </a:xfrm>
          <a:prstGeom prst="moon">
            <a:avLst>
              <a:gd name="adj" fmla="val 30741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scene3d>
            <a:camera prst="orthographicFront">
              <a:rot lat="0" lon="1499985" rev="0"/>
            </a:camera>
            <a:lightRig rig="threePt" dir="t"/>
          </a:scene3d>
          <a:sp3d z="190500" extrusionH="190500">
            <a:bevelT w="5715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FF"/>
              </a:gs>
              <a:gs pos="50000">
                <a:srgbClr val="E577D5">
                  <a:shade val="67500"/>
                  <a:satMod val="115000"/>
                </a:srgbClr>
              </a:gs>
              <a:gs pos="100000">
                <a:srgbClr val="E577D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CFF"/>
              </a:gs>
              <a:gs pos="50000">
                <a:srgbClr val="A8007C">
                  <a:shade val="67500"/>
                  <a:satMod val="115000"/>
                </a:srgbClr>
              </a:gs>
              <a:gs pos="100000">
                <a:srgbClr val="A8007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ky-Goblet-Flower-800x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285720" y="71438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858280" y="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10" y="500054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928630" y="928658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572528" y="357214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86776" y="71438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214414" y="135731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500134" y="1785914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785918" y="2214566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071638" y="264317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8001024" y="121447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7715272" y="1571636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429520" y="192885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143768" y="2286016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357422" y="307181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643142" y="3500414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928926" y="3929066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646" y="435767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00430" y="4786322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86150" y="5214926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071934" y="5643578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6858016" y="2714668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6572264" y="3071834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6286512" y="3429048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000760" y="3786214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5715008" y="4286304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5429256" y="464347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5143504" y="5000684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4857752" y="5357850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4572000" y="5643602"/>
            <a:ext cx="285720" cy="857232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57C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-20000" contrast="40000"/>
          </a:blip>
          <a:srcRect/>
          <a:stretch>
            <a:fillRect/>
          </a:stretch>
        </p:blipFill>
        <p:spPr bwMode="auto">
          <a:xfrm rot="19770332">
            <a:off x="6545601" y="4676928"/>
            <a:ext cx="2325559" cy="1709226"/>
          </a:xfrm>
          <a:prstGeom prst="rect">
            <a:avLst/>
          </a:prstGeom>
          <a:noFill/>
        </p:spPr>
      </p:pic>
      <p:sp>
        <p:nvSpPr>
          <p:cNvPr id="53" name="52 CuadroTexto"/>
          <p:cNvSpPr txBox="1"/>
          <p:nvPr/>
        </p:nvSpPr>
        <p:spPr>
          <a:xfrm>
            <a:off x="0" y="5572140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5">
            <a:lum bright="-40000"/>
          </a:blip>
          <a:srcRect/>
          <a:stretch>
            <a:fillRect/>
          </a:stretch>
        </p:blipFill>
        <p:spPr bwMode="auto">
          <a:xfrm>
            <a:off x="285720" y="5572140"/>
            <a:ext cx="3105150" cy="638176"/>
          </a:xfrm>
          <a:prstGeom prst="rect">
            <a:avLst/>
          </a:prstGeom>
          <a:noFill/>
        </p:spPr>
      </p:pic>
      <p:sp>
        <p:nvSpPr>
          <p:cNvPr id="54" name="5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FF"/>
              </a:gs>
              <a:gs pos="50000">
                <a:srgbClr val="E577D5">
                  <a:shade val="67500"/>
                  <a:satMod val="115000"/>
                </a:srgbClr>
              </a:gs>
              <a:gs pos="100000">
                <a:srgbClr val="E577D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1" fill="hold">
                            <p:stCondLst>
                              <p:cond delay="6500"/>
                            </p:stCondLst>
                            <p:childTnLst>
                              <p:par>
                                <p:cTn id="38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3" grpId="2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</Words>
  <Application>Microsoft Office PowerPoint</Application>
  <PresentationFormat>Presentación en pantalla (4:3)</PresentationFormat>
  <Paragraphs>17</Paragraphs>
  <Slides>20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78</cp:revision>
  <dcterms:created xsi:type="dcterms:W3CDTF">2014-04-21T16:00:15Z</dcterms:created>
  <dcterms:modified xsi:type="dcterms:W3CDTF">2014-04-22T18:25:06Z</dcterms:modified>
</cp:coreProperties>
</file>