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648" r:id="rId1"/>
    <p:sldMasterId id="2147483660" r:id="rId2"/>
  </p:sldMasterIdLst>
  <p:sldIdLst>
    <p:sldId id="258" r:id="rId3"/>
    <p:sldId id="256" r:id="rId4"/>
    <p:sldId id="281" r:id="rId5"/>
    <p:sldId id="283" r:id="rId6"/>
    <p:sldId id="282" r:id="rId7"/>
    <p:sldId id="259" r:id="rId8"/>
    <p:sldId id="270" r:id="rId9"/>
    <p:sldId id="269" r:id="rId10"/>
    <p:sldId id="268" r:id="rId11"/>
    <p:sldId id="267" r:id="rId12"/>
    <p:sldId id="266" r:id="rId13"/>
    <p:sldId id="265" r:id="rId14"/>
    <p:sldId id="264" r:id="rId15"/>
    <p:sldId id="263" r:id="rId16"/>
    <p:sldId id="262" r:id="rId17"/>
    <p:sldId id="261" r:id="rId18"/>
    <p:sldId id="260" r:id="rId19"/>
    <p:sldId id="274" r:id="rId20"/>
    <p:sldId id="272" r:id="rId21"/>
    <p:sldId id="275" r:id="rId22"/>
    <p:sldId id="271" r:id="rId23"/>
    <p:sldId id="276" r:id="rId24"/>
    <p:sldId id="277" r:id="rId25"/>
    <p:sldId id="257" r:id="rId26"/>
    <p:sldId id="273" r:id="rId27"/>
    <p:sldId id="279" r:id="rId28"/>
    <p:sldId id="280" r:id="rId29"/>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ApWI8LdokhxHuwAqj0j2mw" hashData="AK5HCJ9aHu83Zxkhoqhc3MfArQ8"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FF"/>
    <a:srgbClr val="FF6600"/>
    <a:srgbClr val="C40000"/>
    <a:srgbClr val="CC0099"/>
    <a:srgbClr val="0000FF"/>
    <a:srgbClr val="6699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22888" autoAdjust="0"/>
    <p:restoredTop sz="95194" autoAdjust="0"/>
  </p:normalViewPr>
  <p:slideViewPr>
    <p:cSldViewPr>
      <p:cViewPr>
        <p:scale>
          <a:sx n="60" d="100"/>
          <a:sy n="60" d="100"/>
        </p:scale>
        <p:origin x="-564" y="-24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B6BD3A67-8E36-4D2F-9E63-D76406D76118}" type="datetimeFigureOut">
              <a:rPr lang="es-ES" smtClean="0"/>
              <a:pPr/>
              <a:t>08/09/2012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6175035-7C77-4FC2-836B-15842E0BEA8C}" type="slidenum">
              <a:rPr lang="es-ES" smtClean="0"/>
              <a:pPr/>
              <a:t>‹Nº›</a:t>
            </a:fld>
            <a:endParaRPr lang="es-ES"/>
          </a:p>
        </p:txBody>
      </p:sp>
    </p:spTree>
  </p:cSld>
  <p:clrMapOvr>
    <a:masterClrMapping/>
  </p:clrMapOvr>
  <p:transition spd="slow">
    <p:comb dir="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6BD3A67-8E36-4D2F-9E63-D76406D76118}" type="datetimeFigureOut">
              <a:rPr lang="es-ES" smtClean="0"/>
              <a:pPr/>
              <a:t>08/09/2012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6175035-7C77-4FC2-836B-15842E0BEA8C}" type="slidenum">
              <a:rPr lang="es-ES" smtClean="0"/>
              <a:pPr/>
              <a:t>‹Nº›</a:t>
            </a:fld>
            <a:endParaRPr lang="es-ES"/>
          </a:p>
        </p:txBody>
      </p:sp>
    </p:spTree>
  </p:cSld>
  <p:clrMapOvr>
    <a:masterClrMapping/>
  </p:clrMapOvr>
  <p:transition spd="slow">
    <p:comb dir="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B6BD3A67-8E36-4D2F-9E63-D76406D76118}" type="datetimeFigureOut">
              <a:rPr lang="es-ES" smtClean="0"/>
              <a:pPr/>
              <a:t>08/09/2012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6175035-7C77-4FC2-836B-15842E0BEA8C}" type="slidenum">
              <a:rPr lang="es-ES" smtClean="0"/>
              <a:pPr/>
              <a:t>‹Nº›</a:t>
            </a:fld>
            <a:endParaRPr lang="es-ES"/>
          </a:p>
        </p:txBody>
      </p:sp>
    </p:spTree>
  </p:cSld>
  <p:clrMapOvr>
    <a:masterClrMapping/>
  </p:clrMapOvr>
  <p:transition spd="slow">
    <p:comb dir="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B6BD3A67-8E36-4D2F-9E63-D76406D76118}" type="datetimeFigureOut">
              <a:rPr lang="es-ES" smtClean="0"/>
              <a:pPr/>
              <a:t>08/09/2012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6175035-7C77-4FC2-836B-15842E0BEA8C}" type="slidenum">
              <a:rPr lang="es-ES" smtClean="0"/>
              <a:pPr/>
              <a:t>‹Nº›</a:t>
            </a:fld>
            <a:endParaRPr lang="es-ES"/>
          </a:p>
        </p:txBody>
      </p:sp>
    </p:spTree>
  </p:cSld>
  <p:clrMapOvr>
    <a:masterClrMapping/>
  </p:clrMapOvr>
  <p:transition spd="slow">
    <p:comb dir="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B6BD3A67-8E36-4D2F-9E63-D76406D76118}" type="datetimeFigureOut">
              <a:rPr lang="es-ES" smtClean="0"/>
              <a:pPr/>
              <a:t>08/09/2012</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B6175035-7C77-4FC2-836B-15842E0BEA8C}" type="slidenum">
              <a:rPr lang="es-ES" smtClean="0"/>
              <a:pPr/>
              <a:t>‹Nº›</a:t>
            </a:fld>
            <a:endParaRPr lang="es-ES"/>
          </a:p>
        </p:txBody>
      </p:sp>
    </p:spTree>
  </p:cSld>
  <p:clrMapOvr>
    <a:masterClrMapping/>
  </p:clrMapOvr>
  <p:transition spd="slow">
    <p:comb dir="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B6BD3A67-8E36-4D2F-9E63-D76406D76118}" type="datetimeFigureOut">
              <a:rPr lang="es-ES" smtClean="0"/>
              <a:pPr/>
              <a:t>08/09/2012</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B6175035-7C77-4FC2-836B-15842E0BEA8C}" type="slidenum">
              <a:rPr lang="es-ES" smtClean="0"/>
              <a:pPr/>
              <a:t>‹Nº›</a:t>
            </a:fld>
            <a:endParaRPr lang="es-ES"/>
          </a:p>
        </p:txBody>
      </p:sp>
    </p:spTree>
  </p:cSld>
  <p:clrMapOvr>
    <a:masterClrMapping/>
  </p:clrMapOvr>
  <p:transition spd="slow">
    <p:comb dir="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B6BD3A67-8E36-4D2F-9E63-D76406D76118}" type="datetimeFigureOut">
              <a:rPr lang="es-ES" smtClean="0"/>
              <a:pPr/>
              <a:t>08/09/2012</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B6175035-7C77-4FC2-836B-15842E0BEA8C}" type="slidenum">
              <a:rPr lang="es-ES" smtClean="0"/>
              <a:pPr/>
              <a:t>‹Nº›</a:t>
            </a:fld>
            <a:endParaRPr lang="es-ES"/>
          </a:p>
        </p:txBody>
      </p:sp>
    </p:spTree>
  </p:cSld>
  <p:clrMapOvr>
    <a:masterClrMapping/>
  </p:clrMapOvr>
  <p:transition spd="slow">
    <p:comb dir="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6BD3A67-8E36-4D2F-9E63-D76406D76118}" type="datetimeFigureOut">
              <a:rPr lang="es-ES" smtClean="0"/>
              <a:pPr/>
              <a:t>08/09/2012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6175035-7C77-4FC2-836B-15842E0BEA8C}" type="slidenum">
              <a:rPr lang="es-ES" smtClean="0"/>
              <a:pPr/>
              <a:t>‹Nº›</a:t>
            </a:fld>
            <a:endParaRPr lang="es-ES"/>
          </a:p>
        </p:txBody>
      </p:sp>
    </p:spTree>
  </p:cSld>
  <p:clrMapOvr>
    <a:masterClrMapping/>
  </p:clrMapOvr>
  <p:transition spd="slow">
    <p:comb dir="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6BD3A67-8E36-4D2F-9E63-D76406D76118}" type="datetimeFigureOut">
              <a:rPr lang="es-ES" smtClean="0"/>
              <a:pPr/>
              <a:t>08/09/2012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6175035-7C77-4FC2-836B-15842E0BEA8C}" type="slidenum">
              <a:rPr lang="es-ES" smtClean="0"/>
              <a:pPr/>
              <a:t>‹Nº›</a:t>
            </a:fld>
            <a:endParaRPr lang="es-ES"/>
          </a:p>
        </p:txBody>
      </p:sp>
    </p:spTree>
  </p:cSld>
  <p:clrMapOvr>
    <a:masterClrMapping/>
  </p:clrMapOvr>
  <p:transition spd="slow">
    <p:comb dir="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6BD3A67-8E36-4D2F-9E63-D76406D76118}" type="datetimeFigureOut">
              <a:rPr lang="es-ES" smtClean="0"/>
              <a:pPr/>
              <a:t>08/09/2012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6175035-7C77-4FC2-836B-15842E0BEA8C}" type="slidenum">
              <a:rPr lang="es-ES" smtClean="0"/>
              <a:pPr/>
              <a:t>‹Nº›</a:t>
            </a:fld>
            <a:endParaRPr lang="es-ES"/>
          </a:p>
        </p:txBody>
      </p:sp>
    </p:spTree>
  </p:cSld>
  <p:clrMapOvr>
    <a:masterClrMapping/>
  </p:clrMapOvr>
  <p:transition spd="slow">
    <p:comb dir="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6BD3A67-8E36-4D2F-9E63-D76406D76118}" type="datetimeFigureOut">
              <a:rPr lang="es-ES" smtClean="0"/>
              <a:pPr/>
              <a:t>08/09/2012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6175035-7C77-4FC2-836B-15842E0BEA8C}" type="slidenum">
              <a:rPr lang="es-ES" smtClean="0"/>
              <a:pPr/>
              <a:t>‹Nº›</a:t>
            </a:fld>
            <a:endParaRPr lang="es-ES"/>
          </a:p>
        </p:txBody>
      </p:sp>
    </p:spTree>
  </p:cSld>
  <p:clrMapOvr>
    <a:masterClrMapping/>
  </p:clrMapOvr>
  <p:transition spd="slow">
    <p:comb dir="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9D1AB780-FCE0-4EE1-96A2-50FA89CC809F}" type="slidenum">
              <a:rPr lang="es-ES_tradnl"/>
              <a:pPr/>
              <a:t>‹Nº›</a:t>
            </a:fld>
            <a:endParaRPr lang="es-ES_tradnl"/>
          </a:p>
        </p:txBody>
      </p:sp>
    </p:spTree>
  </p:cSld>
  <p:clrMapOvr>
    <a:masterClrMapping/>
  </p:clrMapOvr>
  <p:transition spd="slow">
    <p:comb dir="vert"/>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6BD3A67-8E36-4D2F-9E63-D76406D76118}" type="datetimeFigureOut">
              <a:rPr lang="es-ES" smtClean="0"/>
              <a:pPr/>
              <a:t>08/09/2012</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175035-7C77-4FC2-836B-15842E0BEA8C}"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p:comb dir="vert"/>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4228C6C3-71A7-4B1E-839D-9933FB9668FC}"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ransition spd="slow">
    <p:comb dir="vert"/>
  </p:transition>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jpeg"/><Relationship Id="rId7" Type="http://schemas.openxmlformats.org/officeDocument/2006/relationships/image" Target="../media/image5.jpeg"/><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4.gif"/><Relationship Id="rId5" Type="http://schemas.openxmlformats.org/officeDocument/2006/relationships/image" Target="../media/image3.png"/><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8" Type="http://schemas.openxmlformats.org/officeDocument/2006/relationships/audio" Target="../media/audio4.wav"/><Relationship Id="rId13" Type="http://schemas.openxmlformats.org/officeDocument/2006/relationships/image" Target="../media/image11.jpeg"/><Relationship Id="rId3" Type="http://schemas.openxmlformats.org/officeDocument/2006/relationships/image" Target="../media/image9.jpeg"/><Relationship Id="rId7" Type="http://schemas.openxmlformats.org/officeDocument/2006/relationships/audio" Target="../media/audio3.wav"/><Relationship Id="rId12" Type="http://schemas.openxmlformats.org/officeDocument/2006/relationships/audio" Target="../media/audio8.wav"/><Relationship Id="rId17" Type="http://schemas.openxmlformats.org/officeDocument/2006/relationships/audio" Target="../media/audio10.wav"/><Relationship Id="rId2" Type="http://schemas.openxmlformats.org/officeDocument/2006/relationships/image" Target="../media/image8.jpeg"/><Relationship Id="rId16" Type="http://schemas.openxmlformats.org/officeDocument/2006/relationships/audio" Target="../media/audio9.wav"/><Relationship Id="rId1" Type="http://schemas.openxmlformats.org/officeDocument/2006/relationships/slideLayout" Target="../slideLayouts/slideLayout2.xml"/><Relationship Id="rId6" Type="http://schemas.openxmlformats.org/officeDocument/2006/relationships/audio" Target="../media/audio2.wav"/><Relationship Id="rId11" Type="http://schemas.openxmlformats.org/officeDocument/2006/relationships/audio" Target="../media/audio7.wav"/><Relationship Id="rId5" Type="http://schemas.openxmlformats.org/officeDocument/2006/relationships/image" Target="../media/image10.png"/><Relationship Id="rId15" Type="http://schemas.openxmlformats.org/officeDocument/2006/relationships/image" Target="../media/image2.gif"/><Relationship Id="rId10" Type="http://schemas.openxmlformats.org/officeDocument/2006/relationships/audio" Target="../media/audio6.wav"/><Relationship Id="rId4" Type="http://schemas.openxmlformats.org/officeDocument/2006/relationships/audio" Target="../media/audio1.wav"/><Relationship Id="rId9" Type="http://schemas.openxmlformats.org/officeDocument/2006/relationships/audio" Target="../media/audio5.wav"/><Relationship Id="rId14" Type="http://schemas.openxmlformats.org/officeDocument/2006/relationships/image" Target="../media/image12.png"/></Relationships>
</file>

<file path=ppt/slides/_rels/slide4.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13.gif"/><Relationship Id="rId1" Type="http://schemas.openxmlformats.org/officeDocument/2006/relationships/slideLayout" Target="../slideLayouts/slideLayout2.xml"/><Relationship Id="rId4" Type="http://schemas.openxmlformats.org/officeDocument/2006/relationships/image" Target="../media/image14.jpeg"/></Relationships>
</file>

<file path=ppt/slides/_rels/slide5.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37.gif"/><Relationship Id="rId2" Type="http://schemas.openxmlformats.org/officeDocument/2006/relationships/image" Target="../media/image36.png"/><Relationship Id="rId1" Type="http://schemas.openxmlformats.org/officeDocument/2006/relationships/slideLayout" Target="../slideLayouts/slideLayout1.xml"/><Relationship Id="rId6" Type="http://schemas.openxmlformats.org/officeDocument/2006/relationships/slide" Target="slide3.xml"/><Relationship Id="rId5" Type="http://schemas.openxmlformats.org/officeDocument/2006/relationships/image" Target="../media/image3.png"/><Relationship Id="rId4" Type="http://schemas.openxmlformats.org/officeDocument/2006/relationships/image" Target="../media/image38.gif"/></Relationships>
</file>

<file path=ppt/slides/_rels/slide27.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39.png"/><Relationship Id="rId7" Type="http://schemas.openxmlformats.org/officeDocument/2006/relationships/image" Target="../media/image41.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42.png"/><Relationship Id="rId1" Type="http://schemas.openxmlformats.org/officeDocument/2006/relationships/audio" Target="../media/audio11.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40.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rgbClr val="FFFFFF"/>
          </a:solidFill>
        </p:spPr>
        <p:txBody>
          <a:bodyPr/>
          <a:lstStyle/>
          <a:p>
            <a:endParaRPr lang="es-ES" dirty="0"/>
          </a:p>
        </p:txBody>
      </p:sp>
      <p:pic>
        <p:nvPicPr>
          <p:cNvPr id="6" name="5 Imagen" descr="afiche festival de tunas y estudiantinas.jpg"/>
          <p:cNvPicPr>
            <a:picLocks noChangeAspect="1"/>
          </p:cNvPicPr>
          <p:nvPr/>
        </p:nvPicPr>
        <p:blipFill>
          <a:blip r:embed="rId3" cstate="screen">
            <a:lum contrast="20000"/>
          </a:blip>
          <a:srcRect b="8362"/>
          <a:stretch>
            <a:fillRect/>
          </a:stretch>
        </p:blipFill>
        <p:spPr>
          <a:xfrm>
            <a:off x="0" y="2314132"/>
            <a:ext cx="3929058" cy="4186701"/>
          </a:xfrm>
          <a:prstGeom prst="rect">
            <a:avLst/>
          </a:prstGeom>
        </p:spPr>
      </p:pic>
      <p:sp>
        <p:nvSpPr>
          <p:cNvPr id="7" name="6 Rectángulo"/>
          <p:cNvSpPr/>
          <p:nvPr/>
        </p:nvSpPr>
        <p:spPr>
          <a:xfrm>
            <a:off x="3068639" y="3244334"/>
            <a:ext cx="184731" cy="369332"/>
          </a:xfrm>
          <a:prstGeom prst="rect">
            <a:avLst/>
          </a:prstGeom>
        </p:spPr>
        <p:txBody>
          <a:bodyPr wrap="none">
            <a:spAutoFit/>
          </a:bodyPr>
          <a:lstStyle/>
          <a:p>
            <a:endParaRPr lang="es-ES" dirty="0"/>
          </a:p>
        </p:txBody>
      </p:sp>
      <p:sp>
        <p:nvSpPr>
          <p:cNvPr id="9" name="8 CuadroTexto"/>
          <p:cNvSpPr txBox="1"/>
          <p:nvPr/>
        </p:nvSpPr>
        <p:spPr>
          <a:xfrm>
            <a:off x="1500166" y="-714404"/>
            <a:ext cx="184731" cy="369332"/>
          </a:xfrm>
          <a:prstGeom prst="rect">
            <a:avLst/>
          </a:prstGeom>
          <a:noFill/>
        </p:spPr>
        <p:txBody>
          <a:bodyPr wrap="none" rtlCol="0">
            <a:spAutoFit/>
          </a:bodyPr>
          <a:lstStyle/>
          <a:p>
            <a:endParaRPr lang="es-ES" dirty="0"/>
          </a:p>
        </p:txBody>
      </p:sp>
      <p:pic>
        <p:nvPicPr>
          <p:cNvPr id="24580" name="Picture 4" descr="http://distrituna.net/images/instruments/laud.gif"/>
          <p:cNvPicPr>
            <a:picLocks noChangeAspect="1" noChangeArrowheads="1"/>
          </p:cNvPicPr>
          <p:nvPr/>
        </p:nvPicPr>
        <p:blipFill>
          <a:blip r:embed="rId4">
            <a:lum bright="-10000" contrast="20000"/>
          </a:blip>
          <a:srcRect t="3816" r="-267"/>
          <a:stretch>
            <a:fillRect/>
          </a:stretch>
        </p:blipFill>
        <p:spPr bwMode="auto">
          <a:xfrm rot="19608107">
            <a:off x="3503691" y="3151114"/>
            <a:ext cx="2563409" cy="1499955"/>
          </a:xfrm>
          <a:prstGeom prst="rect">
            <a:avLst/>
          </a:prstGeom>
          <a:noFill/>
        </p:spPr>
      </p:pic>
      <p:pic>
        <p:nvPicPr>
          <p:cNvPr id="12" name="11 Imagen" descr="Q01FUZ006A_650_650_1.png"/>
          <p:cNvPicPr>
            <a:picLocks noChangeAspect="1"/>
          </p:cNvPicPr>
          <p:nvPr/>
        </p:nvPicPr>
        <p:blipFill>
          <a:blip r:embed="rId5"/>
          <a:srcRect l="3615" t="13846" r="13461" b="15692"/>
          <a:stretch>
            <a:fillRect/>
          </a:stretch>
        </p:blipFill>
        <p:spPr>
          <a:xfrm>
            <a:off x="2571736" y="2214554"/>
            <a:ext cx="831987" cy="706953"/>
          </a:xfrm>
          <a:prstGeom prst="ellipse">
            <a:avLst/>
          </a:prstGeom>
          <a:effectLst>
            <a:softEdge rad="31750"/>
          </a:effectLst>
        </p:spPr>
      </p:pic>
      <p:sp>
        <p:nvSpPr>
          <p:cNvPr id="15" name="14 Marco"/>
          <p:cNvSpPr/>
          <p:nvPr/>
        </p:nvSpPr>
        <p:spPr>
          <a:xfrm>
            <a:off x="0" y="0"/>
            <a:ext cx="9144000" cy="6858000"/>
          </a:xfrm>
          <a:prstGeom prst="frame">
            <a:avLst>
              <a:gd name="adj1" fmla="val 3994"/>
            </a:avLst>
          </a:prstGeom>
          <a:blipFill dpi="0" rotWithShape="1">
            <a:blip r:embed="rId6"/>
            <a:srcRect/>
            <a:tile tx="0" ty="0" sx="100000" sy="100000" flip="none" algn="tl"/>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pic>
        <p:nvPicPr>
          <p:cNvPr id="25602" name="Picture 2" descr="http://t2.gstatic.com/images?q=tbn:ANd9GcSAh1M7COS4CE5zTL5j2GypDZr3_dif99UXBTzIlsHkJCsNxhZA"/>
          <p:cNvPicPr>
            <a:picLocks noChangeAspect="1" noChangeArrowheads="1"/>
          </p:cNvPicPr>
          <p:nvPr/>
        </p:nvPicPr>
        <p:blipFill>
          <a:blip r:embed="rId7">
            <a:lum contrast="30000"/>
          </a:blip>
          <a:srcRect l="14635" r="13815"/>
          <a:stretch>
            <a:fillRect/>
          </a:stretch>
        </p:blipFill>
        <p:spPr bwMode="auto">
          <a:xfrm>
            <a:off x="5786446" y="2214554"/>
            <a:ext cx="3000396" cy="4143404"/>
          </a:xfrm>
          <a:prstGeom prst="rect">
            <a:avLst/>
          </a:prstGeom>
          <a:noFill/>
        </p:spPr>
      </p:pic>
      <p:pic>
        <p:nvPicPr>
          <p:cNvPr id="13" name="12 Imagen" descr="Q01FUZ006A_650_650_1.png"/>
          <p:cNvPicPr>
            <a:picLocks noChangeAspect="1"/>
          </p:cNvPicPr>
          <p:nvPr/>
        </p:nvPicPr>
        <p:blipFill>
          <a:blip r:embed="rId5"/>
          <a:srcRect l="3615" t="13846" r="13461" b="15692"/>
          <a:stretch>
            <a:fillRect/>
          </a:stretch>
        </p:blipFill>
        <p:spPr>
          <a:xfrm>
            <a:off x="6097467" y="2000240"/>
            <a:ext cx="831986" cy="706953"/>
          </a:xfrm>
          <a:prstGeom prst="ellipse">
            <a:avLst/>
          </a:prstGeom>
          <a:effectLst>
            <a:softEdge rad="31750"/>
          </a:effectLst>
        </p:spPr>
      </p:pic>
      <p:pic>
        <p:nvPicPr>
          <p:cNvPr id="27658" name="Picture 10" descr="http://static1.glowtxt.com/data1/7/e/7/7e7970b7799b8702291ac5ab18f198df2f11dab500bd0b99a619d04f821f1ba308ce5d3fd2b30872da39a3ee5e6b4b0d3255bfef95601890afd80709b9699ae682ebcfa62d7883528d30c5fc.gif"/>
          <p:cNvPicPr>
            <a:picLocks noChangeAspect="1" noChangeArrowheads="1" noCrop="1"/>
          </p:cNvPicPr>
          <p:nvPr/>
        </p:nvPicPr>
        <p:blipFill>
          <a:blip r:embed="rId8">
            <a:lum bright="-10000" contrast="20000"/>
          </a:blip>
          <a:srcRect/>
          <a:stretch>
            <a:fillRect/>
          </a:stretch>
        </p:blipFill>
        <p:spPr bwMode="auto">
          <a:xfrm>
            <a:off x="1643042" y="428604"/>
            <a:ext cx="6096000" cy="1676400"/>
          </a:xfrm>
          <a:prstGeom prst="rect">
            <a:avLst/>
          </a:prstGeom>
          <a:noFill/>
        </p:spPr>
      </p:pic>
    </p:spTree>
  </p:cSld>
  <p:clrMapOvr>
    <a:masterClrMapping/>
  </p:clrMapOvr>
  <p:transition spd="slow" advTm="12000">
    <p:sndAc>
      <p:stSnd>
        <p:snd r:embed="rId2" name="- la rosa.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ntr" presetSubtype="10" repeatCount="indefinite"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5000" fill="hold"/>
                                        <p:tgtEl>
                                          <p:spTgt spid="12"/>
                                        </p:tgtEl>
                                        <p:attrNameLst>
                                          <p:attrName>ppt_w</p:attrName>
                                        </p:attrNameLst>
                                      </p:cBhvr>
                                      <p:tavLst>
                                        <p:tav tm="0" fmla="#ppt_w*sin(2.5*pi*$)">
                                          <p:val>
                                            <p:fltVal val="0"/>
                                          </p:val>
                                        </p:tav>
                                        <p:tav tm="100000">
                                          <p:val>
                                            <p:fltVal val="1"/>
                                          </p:val>
                                        </p:tav>
                                      </p:tavLst>
                                    </p:anim>
                                    <p:anim calcmode="lin" valueType="num">
                                      <p:cBhvr>
                                        <p:cTn id="8" dur="5000" fill="hold"/>
                                        <p:tgtEl>
                                          <p:spTgt spid="12"/>
                                        </p:tgtEl>
                                        <p:attrNameLst>
                                          <p:attrName>ppt_h</p:attrName>
                                        </p:attrNameLst>
                                      </p:cBhvr>
                                      <p:tavLst>
                                        <p:tav tm="0">
                                          <p:val>
                                            <p:strVal val="#ppt_h"/>
                                          </p:val>
                                        </p:tav>
                                        <p:tav tm="100000">
                                          <p:val>
                                            <p:strVal val="#ppt_h"/>
                                          </p:val>
                                        </p:tav>
                                      </p:tavLst>
                                    </p:anim>
                                  </p:childTnLst>
                                </p:cTn>
                              </p:par>
                              <p:par>
                                <p:cTn id="9" presetID="19" presetClass="entr" presetSubtype="10" repeatCount="indefinite" fill="hold" nodeType="with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p:cTn id="11" dur="5000" fill="hold"/>
                                        <p:tgtEl>
                                          <p:spTgt spid="13"/>
                                        </p:tgtEl>
                                        <p:attrNameLst>
                                          <p:attrName>ppt_w</p:attrName>
                                        </p:attrNameLst>
                                      </p:cBhvr>
                                      <p:tavLst>
                                        <p:tav tm="0" fmla="#ppt_w*sin(2.5*pi*$)">
                                          <p:val>
                                            <p:fltVal val="0"/>
                                          </p:val>
                                        </p:tav>
                                        <p:tav tm="100000">
                                          <p:val>
                                            <p:fltVal val="1"/>
                                          </p:val>
                                        </p:tav>
                                      </p:tavLst>
                                    </p:anim>
                                    <p:anim calcmode="lin" valueType="num">
                                      <p:cBhvr>
                                        <p:cTn id="12" dur="5000" fill="hold"/>
                                        <p:tgtEl>
                                          <p:spTgt spid="13"/>
                                        </p:tgtEl>
                                        <p:attrNameLst>
                                          <p:attrName>ppt_h</p:attrName>
                                        </p:attrNameLst>
                                      </p:cBhvr>
                                      <p:tavLst>
                                        <p:tav tm="0">
                                          <p:val>
                                            <p:strVal val="#ppt_h"/>
                                          </p:val>
                                        </p:tav>
                                        <p:tav tm="100000">
                                          <p:val>
                                            <p:strVal val="#ppt_h"/>
                                          </p:val>
                                        </p:tav>
                                      </p:tavLst>
                                    </p:anim>
                                  </p:childTnLst>
                                </p:cTn>
                              </p:par>
                              <p:par>
                                <p:cTn id="13" presetID="10" presetClass="entr" presetSubtype="0" fill="hold" nodeType="withEffect">
                                  <p:stCondLst>
                                    <p:cond delay="0"/>
                                  </p:stCondLst>
                                  <p:childTnLst>
                                    <p:set>
                                      <p:cBhvr>
                                        <p:cTn id="14" dur="1" fill="hold">
                                          <p:stCondLst>
                                            <p:cond delay="0"/>
                                          </p:stCondLst>
                                        </p:cTn>
                                        <p:tgtEl>
                                          <p:spTgt spid="24580"/>
                                        </p:tgtEl>
                                        <p:attrNameLst>
                                          <p:attrName>style.visibility</p:attrName>
                                        </p:attrNameLst>
                                      </p:cBhvr>
                                      <p:to>
                                        <p:strVal val="visible"/>
                                      </p:to>
                                    </p:set>
                                    <p:animEffect transition="in" filter="fade">
                                      <p:cBhvr>
                                        <p:cTn id="15" dur="2000"/>
                                        <p:tgtEl>
                                          <p:spTgt spid="24580"/>
                                        </p:tgtEl>
                                      </p:cBhvr>
                                    </p:animEffect>
                                  </p:childTnLst>
                                </p:cTn>
                              </p:par>
                              <p:par>
                                <p:cTn id="16" presetID="10" presetClass="entr" presetSubtype="0" fill="hold" nodeType="withEffect">
                                  <p:stCondLst>
                                    <p:cond delay="0"/>
                                  </p:stCondLst>
                                  <p:childTnLst>
                                    <p:set>
                                      <p:cBhvr>
                                        <p:cTn id="17" dur="1" fill="hold">
                                          <p:stCondLst>
                                            <p:cond delay="0"/>
                                          </p:stCondLst>
                                        </p:cTn>
                                        <p:tgtEl>
                                          <p:spTgt spid="24580"/>
                                        </p:tgtEl>
                                        <p:attrNameLst>
                                          <p:attrName>style.visibility</p:attrName>
                                        </p:attrNameLst>
                                      </p:cBhvr>
                                      <p:to>
                                        <p:strVal val="visible"/>
                                      </p:to>
                                    </p:set>
                                    <p:animEffect transition="in" filter="fade">
                                      <p:cBhvr>
                                        <p:cTn id="18" dur="1000"/>
                                        <p:tgtEl>
                                          <p:spTgt spid="24580"/>
                                        </p:tgtEl>
                                      </p:cBhvr>
                                    </p:animEffect>
                                  </p:childTnLst>
                                </p:cTn>
                              </p:par>
                              <p:par>
                                <p:cTn id="19" presetID="17" presetClass="entr" presetSubtype="10" fill="hold" nodeType="withEffect">
                                  <p:stCondLst>
                                    <p:cond delay="0"/>
                                  </p:stCondLst>
                                  <p:childTnLst>
                                    <p:set>
                                      <p:cBhvr>
                                        <p:cTn id="20" dur="1" fill="hold">
                                          <p:stCondLst>
                                            <p:cond delay="0"/>
                                          </p:stCondLst>
                                        </p:cTn>
                                        <p:tgtEl>
                                          <p:spTgt spid="27658"/>
                                        </p:tgtEl>
                                        <p:attrNameLst>
                                          <p:attrName>style.visibility</p:attrName>
                                        </p:attrNameLst>
                                      </p:cBhvr>
                                      <p:to>
                                        <p:strVal val="visible"/>
                                      </p:to>
                                    </p:set>
                                    <p:anim calcmode="lin" valueType="num">
                                      <p:cBhvr>
                                        <p:cTn id="21" dur="2000" fill="hold"/>
                                        <p:tgtEl>
                                          <p:spTgt spid="27658"/>
                                        </p:tgtEl>
                                        <p:attrNameLst>
                                          <p:attrName>ppt_w</p:attrName>
                                        </p:attrNameLst>
                                      </p:cBhvr>
                                      <p:tavLst>
                                        <p:tav tm="0">
                                          <p:val>
                                            <p:fltVal val="0"/>
                                          </p:val>
                                        </p:tav>
                                        <p:tav tm="100000">
                                          <p:val>
                                            <p:strVal val="#ppt_w"/>
                                          </p:val>
                                        </p:tav>
                                      </p:tavLst>
                                    </p:anim>
                                    <p:anim calcmode="lin" valueType="num">
                                      <p:cBhvr>
                                        <p:cTn id="22" dur="2000" fill="hold"/>
                                        <p:tgtEl>
                                          <p:spTgt spid="2765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rgbClr val="7030A0"/>
          </a:solidFill>
        </p:spPr>
        <p:txBody>
          <a:bodyPr/>
          <a:lstStyle/>
          <a:p>
            <a:endParaRPr lang="es-ES" dirty="0"/>
          </a:p>
        </p:txBody>
      </p:sp>
      <p:sp>
        <p:nvSpPr>
          <p:cNvPr id="6" name="5 CuadroTexto"/>
          <p:cNvSpPr txBox="1"/>
          <p:nvPr/>
        </p:nvSpPr>
        <p:spPr>
          <a:xfrm>
            <a:off x="1000100" y="1571612"/>
            <a:ext cx="7215238" cy="4278094"/>
          </a:xfrm>
          <a:prstGeom prst="rect">
            <a:avLst/>
          </a:prstGeom>
          <a:noFill/>
        </p:spPr>
        <p:txBody>
          <a:bodyPr wrap="square" rtlCol="0">
            <a:spAutoFit/>
          </a:bodyPr>
          <a:lstStyle/>
          <a:p>
            <a:r>
              <a:rPr lang="es-ES" sz="1600" dirty="0" smtClean="0">
                <a:solidFill>
                  <a:srgbClr val="FFFF00"/>
                </a:solidFill>
                <a:effectLst>
                  <a:outerShdw blurRad="38100" dist="38100" dir="2700000" algn="tl">
                    <a:srgbClr val="000000">
                      <a:alpha val="43137"/>
                    </a:srgbClr>
                  </a:outerShdw>
                </a:effectLst>
                <a:latin typeface="Script MT Bold" pitchFamily="66" charset="0"/>
              </a:rPr>
              <a:t>Una tuna es una hermandad de estudiantes universitarios que portan una combinación de vestimentas antiguas y que interpretan temas musicales del folclore  europeo  e hispanoamericano, haciendo uso generalmente, de instrumentos de cuerda. Los orígenes de estas agrupaciones no están claramente determinados. Para algunos sus raíces se encuentran en los antiguos  y pícaros de antaño (siglos </a:t>
            </a:r>
            <a:r>
              <a:rPr lang="es-ES" sz="1400" dirty="0" smtClean="0">
                <a:solidFill>
                  <a:srgbClr val="FFFF00"/>
                </a:solidFill>
                <a:effectLst>
                  <a:outerShdw blurRad="38100" dist="38100" dir="2700000" algn="tl">
                    <a:srgbClr val="000000">
                      <a:alpha val="43137"/>
                    </a:srgbClr>
                  </a:outerShdw>
                </a:effectLst>
              </a:rPr>
              <a:t>XV</a:t>
            </a:r>
            <a:r>
              <a:rPr lang="es-ES" sz="1600" dirty="0" smtClean="0">
                <a:solidFill>
                  <a:srgbClr val="FFFF00"/>
                </a:solidFill>
                <a:effectLst>
                  <a:outerShdw blurRad="38100" dist="38100" dir="2700000" algn="tl">
                    <a:srgbClr val="000000">
                      <a:alpha val="43137"/>
                    </a:srgbClr>
                  </a:outerShdw>
                </a:effectLst>
                <a:latin typeface="Script MT Bold" pitchFamily="66" charset="0"/>
              </a:rPr>
              <a:t> o </a:t>
            </a:r>
            <a:r>
              <a:rPr lang="es-ES" sz="1400" dirty="0" smtClean="0">
                <a:solidFill>
                  <a:srgbClr val="FFFF00"/>
                </a:solidFill>
                <a:effectLst>
                  <a:outerShdw blurRad="38100" dist="38100" dir="2700000" algn="tl">
                    <a:srgbClr val="000000">
                      <a:alpha val="43137"/>
                    </a:srgbClr>
                  </a:outerShdw>
                </a:effectLst>
              </a:rPr>
              <a:t>XVI</a:t>
            </a:r>
            <a:r>
              <a:rPr lang="es-ES" sz="1600" dirty="0" smtClean="0">
                <a:solidFill>
                  <a:srgbClr val="FFFF00"/>
                </a:solidFill>
                <a:effectLst>
                  <a:outerShdw blurRad="38100" dist="38100" dir="2700000" algn="tl">
                    <a:srgbClr val="000000">
                      <a:alpha val="43137"/>
                    </a:srgbClr>
                  </a:outerShdw>
                </a:effectLst>
                <a:latin typeface="Script MT Bold" pitchFamily="66" charset="0"/>
              </a:rPr>
              <a:t>), para otros se encuentran en los propios continuadores de la tradición goliarda : Los estudiantes pobres (siglos </a:t>
            </a:r>
            <a:r>
              <a:rPr lang="es-ES" sz="1400" dirty="0" smtClean="0">
                <a:solidFill>
                  <a:srgbClr val="FFFF00"/>
                </a:solidFill>
                <a:effectLst>
                  <a:outerShdw blurRad="38100" dist="38100" dir="2700000" algn="tl">
                    <a:srgbClr val="000000">
                      <a:alpha val="43137"/>
                    </a:srgbClr>
                  </a:outerShdw>
                </a:effectLst>
              </a:rPr>
              <a:t>XIII</a:t>
            </a:r>
            <a:r>
              <a:rPr lang="es-ES" sz="1600" dirty="0" smtClean="0">
                <a:solidFill>
                  <a:srgbClr val="FFFF00"/>
                </a:solidFill>
                <a:effectLst>
                  <a:outerShdw blurRad="38100" dist="38100" dir="2700000" algn="tl">
                    <a:srgbClr val="000000">
                      <a:alpha val="43137"/>
                    </a:srgbClr>
                  </a:outerShdw>
                </a:effectLst>
                <a:latin typeface="Script MT Bold" pitchFamily="66" charset="0"/>
              </a:rPr>
              <a:t>), que se valían de sus habilidades musicales para cubrirse sus estudios y sus necesidades. De carácter alegre y pícaro, las tunas nacieron en España y en el último siglo aparecieron tunas en diferentes partes de Europa e Hispanoamérica, debido al carácter viajero de estas agrupaciones. El origen de la palabra tuna viene de la palabra tunante que era una palabra despectiva referida a esos estudiantes nocheros que hacían ruido por las noches, que por uso derivó en "Tuna". Esta teoría se apoya en el carácter mendicante de los "sopistas", estudiantes, no necesariamente pobres, que tras dilapidar sus mesadas, sobrevivían a expensas de la "sopa boba", distribuida gratuitamente en ese tipo albergues, de modo que, (he aquí la conexión) debieron de llamarles   ”tunos”</a:t>
            </a:r>
          </a:p>
          <a:p>
            <a:endParaRPr lang="es-ES" sz="1600" dirty="0">
              <a:solidFill>
                <a:srgbClr val="FFFF00"/>
              </a:solidFill>
              <a:effectLst>
                <a:outerShdw blurRad="38100" dist="38100" dir="2700000" algn="tl">
                  <a:srgbClr val="000000">
                    <a:alpha val="43137"/>
                  </a:srgbClr>
                </a:outerShdw>
              </a:effectLst>
              <a:latin typeface="Script MT Bold" pitchFamily="66" charset="0"/>
            </a:endParaRPr>
          </a:p>
        </p:txBody>
      </p:sp>
      <p:sp>
        <p:nvSpPr>
          <p:cNvPr id="7" name="6 CuadroTexto"/>
          <p:cNvSpPr txBox="1"/>
          <p:nvPr/>
        </p:nvSpPr>
        <p:spPr>
          <a:xfrm>
            <a:off x="2428860" y="1071546"/>
            <a:ext cx="4347665" cy="523220"/>
          </a:xfrm>
          <a:prstGeom prst="rect">
            <a:avLst/>
          </a:prstGeom>
          <a:noFill/>
        </p:spPr>
        <p:txBody>
          <a:bodyPr wrap="none" rtlCol="0">
            <a:spAutoFit/>
          </a:bodyPr>
          <a:lstStyle/>
          <a:p>
            <a:r>
              <a:rPr lang="es-ES" sz="2800" dirty="0" smtClean="0">
                <a:ln>
                  <a:solidFill>
                    <a:schemeClr val="bg1"/>
                  </a:solidFill>
                </a:ln>
                <a:solidFill>
                  <a:srgbClr val="FFFF00"/>
                </a:solidFill>
                <a:latin typeface="Vivian" pitchFamily="2" charset="0"/>
              </a:rPr>
              <a:t>Tunas  Universitarias</a:t>
            </a:r>
            <a:endParaRPr lang="es-ES" sz="2800" dirty="0">
              <a:ln>
                <a:solidFill>
                  <a:schemeClr val="bg1"/>
                </a:solidFill>
              </a:ln>
              <a:solidFill>
                <a:srgbClr val="FFFF00"/>
              </a:solidFill>
              <a:latin typeface="Vivian" pitchFamily="2" charset="0"/>
            </a:endParaRPr>
          </a:p>
        </p:txBody>
      </p:sp>
      <p:sp>
        <p:nvSpPr>
          <p:cNvPr id="8" name="7 Marco"/>
          <p:cNvSpPr/>
          <p:nvPr/>
        </p:nvSpPr>
        <p:spPr>
          <a:xfrm>
            <a:off x="0" y="0"/>
            <a:ext cx="9144000" cy="6858000"/>
          </a:xfrm>
          <a:prstGeom prst="frame">
            <a:avLst/>
          </a:prstGeom>
          <a:blipFill dpi="0" rotWithShape="1">
            <a:blip r:embed="rId2"/>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Marco"/>
          <p:cNvSpPr/>
          <p:nvPr/>
        </p:nvSpPr>
        <p:spPr>
          <a:xfrm>
            <a:off x="857224" y="785794"/>
            <a:ext cx="7429552" cy="5214974"/>
          </a:xfrm>
          <a:prstGeom prst="frame">
            <a:avLst>
              <a:gd name="adj1" fmla="val 3128"/>
            </a:avLst>
          </a:prstGeom>
          <a:solidFill>
            <a:srgbClr val="FFFF00"/>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Botón de acción: Final">
            <a:hlinkClick r:id="" action="ppaction://hlinkshowjump?jump=nextslide" highlightClick="1"/>
          </p:cNvPr>
          <p:cNvSpPr/>
          <p:nvPr/>
        </p:nvSpPr>
        <p:spPr>
          <a:xfrm>
            <a:off x="4572000" y="5572140"/>
            <a:ext cx="285752" cy="214314"/>
          </a:xfrm>
          <a:prstGeom prst="actionButtonEnd">
            <a:avLst/>
          </a:prstGeom>
          <a:solidFill>
            <a:srgbClr val="FFFF00"/>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0" name="9 CuadroTexto"/>
          <p:cNvSpPr txBox="1"/>
          <p:nvPr/>
        </p:nvSpPr>
        <p:spPr>
          <a:xfrm>
            <a:off x="4857752" y="5500702"/>
            <a:ext cx="3073277" cy="307777"/>
          </a:xfrm>
          <a:prstGeom prst="rect">
            <a:avLst/>
          </a:prstGeom>
          <a:noFill/>
        </p:spPr>
        <p:txBody>
          <a:bodyPr wrap="none" rtlCol="0">
            <a:spAutoFit/>
          </a:bodyPr>
          <a:lstStyle/>
          <a:p>
            <a:r>
              <a:rPr lang="es-ES" sz="1400" dirty="0" smtClean="0">
                <a:effectLst>
                  <a:outerShdw blurRad="38100" dist="38100" dir="2700000" algn="tl">
                    <a:srgbClr val="000000">
                      <a:alpha val="43137"/>
                    </a:srgbClr>
                  </a:outerShdw>
                </a:effectLst>
                <a:latin typeface="Vivian" pitchFamily="2" charset="0"/>
                <a:hlinkClick r:id="" action="ppaction://hlinkshowjump?jump=nextslide"/>
              </a:rPr>
              <a:t>Avanzar siguiente diapositiva</a:t>
            </a:r>
            <a:endParaRPr lang="es-ES" sz="1400" dirty="0">
              <a:effectLst>
                <a:outerShdw blurRad="38100" dist="38100" dir="2700000" algn="tl">
                  <a:srgbClr val="000000">
                    <a:alpha val="43137"/>
                  </a:srgbClr>
                </a:outerShdw>
              </a:effectLst>
              <a:latin typeface="Vivian" pitchFamily="2" charset="0"/>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edge">
                                      <p:cBhvr>
                                        <p:cTn id="7" dur="2000"/>
                                        <p:tgtEl>
                                          <p:spTgt spid="12"/>
                                        </p:tgtEl>
                                      </p:cBhvr>
                                    </p:animEffect>
                                  </p:childTnLst>
                                </p:cTn>
                              </p:par>
                              <p:par>
                                <p:cTn id="8" presetID="17" presetClass="entr" presetSubtype="1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2000" fill="hold"/>
                                        <p:tgtEl>
                                          <p:spTgt spid="7"/>
                                        </p:tgtEl>
                                        <p:attrNameLst>
                                          <p:attrName>ppt_w</p:attrName>
                                        </p:attrNameLst>
                                      </p:cBhvr>
                                      <p:tavLst>
                                        <p:tav tm="0">
                                          <p:val>
                                            <p:fltVal val="0"/>
                                          </p:val>
                                        </p:tav>
                                        <p:tav tm="100000">
                                          <p:val>
                                            <p:strVal val="#ppt_w"/>
                                          </p:val>
                                        </p:tav>
                                      </p:tavLst>
                                    </p:anim>
                                    <p:anim calcmode="lin" valueType="num">
                                      <p:cBhvr>
                                        <p:cTn id="11" dur="2000" fill="hold"/>
                                        <p:tgtEl>
                                          <p:spTgt spid="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2"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blipFill>
            <a:blip r:embed="rId2"/>
            <a:stretch>
              <a:fillRect/>
            </a:stretch>
          </a:blipFill>
        </p:spPr>
        <p:txBody>
          <a:bodyPr/>
          <a:lstStyle/>
          <a:p>
            <a:endParaRPr lang="es-ES" sz="2000" dirty="0">
              <a:latin typeface="Harrington" pitchFamily="82" charset="0"/>
            </a:endParaRPr>
          </a:p>
        </p:txBody>
      </p:sp>
      <p:sp>
        <p:nvSpPr>
          <p:cNvPr id="8" name="7 Marcador de contenido"/>
          <p:cNvSpPr>
            <a:spLocks noGrp="1"/>
          </p:cNvSpPr>
          <p:nvPr>
            <p:ph idx="1"/>
          </p:nvPr>
        </p:nvSpPr>
        <p:spPr>
          <a:xfrm>
            <a:off x="0" y="0"/>
            <a:ext cx="9144000" cy="6858000"/>
          </a:xfrm>
          <a:blipFill dpi="0" rotWithShape="1">
            <a:blip r:embed="rId3">
              <a:lum contrast="10000"/>
            </a:blip>
            <a:srcRect/>
            <a:stretch>
              <a:fillRect/>
            </a:stretch>
          </a:blipFill>
          <a:scene3d>
            <a:camera prst="orthographicFront"/>
            <a:lightRig rig="threePt" dir="t"/>
          </a:scene3d>
          <a:sp3d>
            <a:bevelT prst="angle"/>
          </a:sp3d>
        </p:spPr>
        <p:txBody>
          <a:bodyPr/>
          <a:lstStyle/>
          <a:p>
            <a:endParaRPr lang="es-ES" sz="2000" dirty="0">
              <a:latin typeface="Harrington" pitchFamily="82" charset="0"/>
            </a:endParaRPr>
          </a:p>
        </p:txBody>
      </p:sp>
      <p:pic>
        <p:nvPicPr>
          <p:cNvPr id="1040" name="Picture 16" descr="http://images03.olx.cl/ui/2/99/46/35549346_2.png">
            <a:hlinkClick r:id="" action="ppaction://hlinkshowjump?jump=nextslide">
              <a:snd r:embed="rId4" name="- la rosa.wav"/>
            </a:hlinkClick>
          </p:cNvPr>
          <p:cNvPicPr>
            <a:picLocks noChangeAspect="1" noChangeArrowheads="1"/>
          </p:cNvPicPr>
          <p:nvPr/>
        </p:nvPicPr>
        <p:blipFill>
          <a:blip r:embed="rId5">
            <a:lum bright="10000" contrast="10000"/>
          </a:blip>
          <a:srcRect/>
          <a:stretch>
            <a:fillRect/>
          </a:stretch>
        </p:blipFill>
        <p:spPr bwMode="auto">
          <a:xfrm>
            <a:off x="1214414" y="1214422"/>
            <a:ext cx="912803" cy="714380"/>
          </a:xfrm>
          <a:prstGeom prst="rect">
            <a:avLst/>
          </a:prstGeom>
          <a:noFill/>
        </p:spPr>
      </p:pic>
      <p:pic>
        <p:nvPicPr>
          <p:cNvPr id="16" name="Picture 16" descr="http://images03.olx.cl/ui/2/99/46/35549346_2.png">
            <a:hlinkClick r:id="" action="ppaction://hlinkshowjump?jump=nextslide">
              <a:snd r:embed="rId6" name="la paloma.wav"/>
            </a:hlinkClick>
          </p:cNvPr>
          <p:cNvPicPr>
            <a:picLocks noChangeAspect="1" noChangeArrowheads="1"/>
          </p:cNvPicPr>
          <p:nvPr/>
        </p:nvPicPr>
        <p:blipFill>
          <a:blip r:embed="rId5">
            <a:lum bright="10000" contrast="10000"/>
          </a:blip>
          <a:srcRect/>
          <a:stretch>
            <a:fillRect/>
          </a:stretch>
        </p:blipFill>
        <p:spPr bwMode="auto">
          <a:xfrm>
            <a:off x="1000100" y="2285992"/>
            <a:ext cx="912803" cy="714380"/>
          </a:xfrm>
          <a:prstGeom prst="rect">
            <a:avLst/>
          </a:prstGeom>
          <a:noFill/>
        </p:spPr>
      </p:pic>
      <p:pic>
        <p:nvPicPr>
          <p:cNvPr id="17" name="Picture 16" descr="http://images03.olx.cl/ui/2/99/46/35549346_2.png">
            <a:hlinkClick r:id="" action="ppaction://hlinkshowjump?jump=nextslide">
              <a:snd r:embed="rId7" name="LAS CINTAS DE MI CAPA.wav"/>
            </a:hlinkClick>
          </p:cNvPr>
          <p:cNvPicPr>
            <a:picLocks noChangeAspect="1" noChangeArrowheads="1"/>
          </p:cNvPicPr>
          <p:nvPr/>
        </p:nvPicPr>
        <p:blipFill>
          <a:blip r:embed="rId5">
            <a:lum bright="10000" contrast="10000"/>
          </a:blip>
          <a:srcRect/>
          <a:stretch>
            <a:fillRect/>
          </a:stretch>
        </p:blipFill>
        <p:spPr bwMode="auto">
          <a:xfrm>
            <a:off x="1000100" y="3429000"/>
            <a:ext cx="912803" cy="714380"/>
          </a:xfrm>
          <a:prstGeom prst="rect">
            <a:avLst/>
          </a:prstGeom>
          <a:noFill/>
        </p:spPr>
      </p:pic>
      <p:pic>
        <p:nvPicPr>
          <p:cNvPr id="18" name="Picture 16" descr="http://images03.olx.cl/ui/2/99/46/35549346_2.png">
            <a:hlinkClick r:id="" action="ppaction://hlinkshowjump?jump=nextslide">
              <a:snd r:embed="rId8" name="la morena de mi copla.wav"/>
            </a:hlinkClick>
          </p:cNvPr>
          <p:cNvPicPr>
            <a:picLocks noChangeAspect="1" noChangeArrowheads="1"/>
          </p:cNvPicPr>
          <p:nvPr/>
        </p:nvPicPr>
        <p:blipFill>
          <a:blip r:embed="rId5">
            <a:lum bright="10000" contrast="10000"/>
          </a:blip>
          <a:srcRect/>
          <a:stretch>
            <a:fillRect/>
          </a:stretch>
        </p:blipFill>
        <p:spPr bwMode="auto">
          <a:xfrm>
            <a:off x="1000100" y="4500570"/>
            <a:ext cx="912803" cy="714380"/>
          </a:xfrm>
          <a:prstGeom prst="rect">
            <a:avLst/>
          </a:prstGeom>
          <a:noFill/>
        </p:spPr>
      </p:pic>
      <p:pic>
        <p:nvPicPr>
          <p:cNvPr id="19" name="Picture 16" descr="http://images03.olx.cl/ui/2/99/46/35549346_2.png">
            <a:hlinkClick r:id="" action="ppaction://hlinkshowjump?jump=nextslide">
              <a:snd r:embed="rId9" name="estudiantina madrileÑa.wav"/>
            </a:hlinkClick>
          </p:cNvPr>
          <p:cNvPicPr>
            <a:picLocks noChangeAspect="1" noChangeArrowheads="1"/>
          </p:cNvPicPr>
          <p:nvPr/>
        </p:nvPicPr>
        <p:blipFill>
          <a:blip r:embed="rId5">
            <a:lum bright="10000" contrast="10000"/>
          </a:blip>
          <a:srcRect/>
          <a:stretch>
            <a:fillRect/>
          </a:stretch>
        </p:blipFill>
        <p:spPr bwMode="auto">
          <a:xfrm>
            <a:off x="7143768" y="1214422"/>
            <a:ext cx="912803" cy="714368"/>
          </a:xfrm>
          <a:prstGeom prst="rect">
            <a:avLst/>
          </a:prstGeom>
          <a:noFill/>
        </p:spPr>
      </p:pic>
      <p:pic>
        <p:nvPicPr>
          <p:cNvPr id="20" name="Picture 16" descr="http://images03.olx.cl/ui/2/99/46/35549346_2.png">
            <a:hlinkClick r:id="" action="ppaction://hlinkshowjump?jump=nextslide">
              <a:snd r:embed="rId10" name="el toro y la luna.wav"/>
            </a:hlinkClick>
          </p:cNvPr>
          <p:cNvPicPr>
            <a:picLocks noChangeAspect="1" noChangeArrowheads="1"/>
          </p:cNvPicPr>
          <p:nvPr/>
        </p:nvPicPr>
        <p:blipFill>
          <a:blip r:embed="rId5">
            <a:lum bright="10000" contrast="10000"/>
          </a:blip>
          <a:srcRect/>
          <a:stretch>
            <a:fillRect/>
          </a:stretch>
        </p:blipFill>
        <p:spPr bwMode="auto">
          <a:xfrm>
            <a:off x="7143768" y="2214554"/>
            <a:ext cx="912803" cy="714368"/>
          </a:xfrm>
          <a:prstGeom prst="rect">
            <a:avLst/>
          </a:prstGeom>
          <a:noFill/>
        </p:spPr>
      </p:pic>
      <p:pic>
        <p:nvPicPr>
          <p:cNvPr id="21" name="Picture 16" descr="http://images03.olx.cl/ui/2/99/46/35549346_2.png">
            <a:hlinkClick r:id="" action="ppaction://hlinkshowjump?jump=nextslide">
              <a:snd r:embed="rId11" name="cielito lindo - aparejadores de madrid.wav"/>
            </a:hlinkClick>
          </p:cNvPr>
          <p:cNvPicPr>
            <a:picLocks noChangeAspect="1" noChangeArrowheads="1"/>
          </p:cNvPicPr>
          <p:nvPr/>
        </p:nvPicPr>
        <p:blipFill>
          <a:blip r:embed="rId5">
            <a:lum bright="10000" contrast="10000"/>
          </a:blip>
          <a:srcRect/>
          <a:stretch>
            <a:fillRect/>
          </a:stretch>
        </p:blipFill>
        <p:spPr bwMode="auto">
          <a:xfrm>
            <a:off x="7072330" y="3357562"/>
            <a:ext cx="912803" cy="714368"/>
          </a:xfrm>
          <a:prstGeom prst="rect">
            <a:avLst/>
          </a:prstGeom>
          <a:noFill/>
        </p:spPr>
      </p:pic>
      <p:pic>
        <p:nvPicPr>
          <p:cNvPr id="22" name="Picture 16" descr="http://images03.olx.cl/ui/2/99/46/35549346_2.png">
            <a:hlinkClick r:id="" action="ppaction://hlinkshowjump?jump=nextslide">
              <a:snd r:embed="rId12" name="alma llanera.wav"/>
            </a:hlinkClick>
          </p:cNvPr>
          <p:cNvPicPr>
            <a:picLocks noChangeAspect="1" noChangeArrowheads="1"/>
          </p:cNvPicPr>
          <p:nvPr/>
        </p:nvPicPr>
        <p:blipFill>
          <a:blip r:embed="rId5">
            <a:lum bright="10000" contrast="10000"/>
          </a:blip>
          <a:srcRect/>
          <a:stretch>
            <a:fillRect/>
          </a:stretch>
        </p:blipFill>
        <p:spPr bwMode="auto">
          <a:xfrm>
            <a:off x="6929454" y="4500570"/>
            <a:ext cx="912803" cy="714368"/>
          </a:xfrm>
          <a:prstGeom prst="rect">
            <a:avLst/>
          </a:prstGeom>
          <a:noFill/>
        </p:spPr>
      </p:pic>
      <p:sp>
        <p:nvSpPr>
          <p:cNvPr id="13" name="12 CuadroTexto"/>
          <p:cNvSpPr txBox="1"/>
          <p:nvPr/>
        </p:nvSpPr>
        <p:spPr>
          <a:xfrm>
            <a:off x="285720" y="3286124"/>
            <a:ext cx="184731" cy="338554"/>
          </a:xfrm>
          <a:prstGeom prst="rect">
            <a:avLst/>
          </a:prstGeom>
          <a:noFill/>
        </p:spPr>
        <p:txBody>
          <a:bodyPr wrap="none" rtlCol="0">
            <a:spAutoFit/>
          </a:bodyPr>
          <a:lstStyle/>
          <a:p>
            <a:endParaRPr lang="es-ES" sz="1600" dirty="0">
              <a:ln>
                <a:solidFill>
                  <a:sysClr val="windowText" lastClr="000000"/>
                </a:solidFill>
              </a:ln>
              <a:solidFill>
                <a:srgbClr val="FF0000"/>
              </a:solidFill>
              <a:effectLst>
                <a:outerShdw blurRad="38100" dist="38100" dir="2700000" algn="tl">
                  <a:srgbClr val="000000">
                    <a:alpha val="43137"/>
                  </a:srgbClr>
                </a:outerShdw>
              </a:effectLst>
              <a:latin typeface="Vivian" pitchFamily="2" charset="0"/>
            </a:endParaRPr>
          </a:p>
        </p:txBody>
      </p:sp>
      <p:sp>
        <p:nvSpPr>
          <p:cNvPr id="14" name="13 CuadroTexto"/>
          <p:cNvSpPr txBox="1"/>
          <p:nvPr/>
        </p:nvSpPr>
        <p:spPr>
          <a:xfrm>
            <a:off x="285720" y="4500570"/>
            <a:ext cx="184731" cy="338554"/>
          </a:xfrm>
          <a:prstGeom prst="rect">
            <a:avLst/>
          </a:prstGeom>
          <a:noFill/>
        </p:spPr>
        <p:txBody>
          <a:bodyPr wrap="none" rtlCol="0">
            <a:spAutoFit/>
          </a:bodyPr>
          <a:lstStyle/>
          <a:p>
            <a:endParaRPr lang="es-ES" sz="1600" dirty="0">
              <a:ln>
                <a:solidFill>
                  <a:sysClr val="windowText" lastClr="000000"/>
                </a:solidFill>
              </a:ln>
              <a:solidFill>
                <a:srgbClr val="FF0000"/>
              </a:solidFill>
              <a:effectLst>
                <a:outerShdw blurRad="38100" dist="38100" dir="2700000" algn="tl">
                  <a:srgbClr val="000000">
                    <a:alpha val="43137"/>
                  </a:srgbClr>
                </a:outerShdw>
              </a:effectLst>
              <a:latin typeface="Vivian" pitchFamily="2" charset="0"/>
            </a:endParaRPr>
          </a:p>
        </p:txBody>
      </p:sp>
      <p:sp>
        <p:nvSpPr>
          <p:cNvPr id="15" name="14 CuadroTexto"/>
          <p:cNvSpPr txBox="1"/>
          <p:nvPr/>
        </p:nvSpPr>
        <p:spPr>
          <a:xfrm>
            <a:off x="500034" y="5857892"/>
            <a:ext cx="184731" cy="338554"/>
          </a:xfrm>
          <a:prstGeom prst="rect">
            <a:avLst/>
          </a:prstGeom>
          <a:noFill/>
        </p:spPr>
        <p:txBody>
          <a:bodyPr wrap="none" rtlCol="0">
            <a:spAutoFit/>
          </a:bodyPr>
          <a:lstStyle/>
          <a:p>
            <a:endParaRPr lang="es-ES" sz="1600" dirty="0">
              <a:ln>
                <a:solidFill>
                  <a:sysClr val="windowText" lastClr="000000"/>
                </a:solidFill>
              </a:ln>
              <a:solidFill>
                <a:srgbClr val="FF0000"/>
              </a:solidFill>
              <a:effectLst>
                <a:outerShdw blurRad="38100" dist="38100" dir="2700000" algn="tl">
                  <a:srgbClr val="000000">
                    <a:alpha val="43137"/>
                  </a:srgbClr>
                </a:outerShdw>
              </a:effectLst>
              <a:latin typeface="Vivian" pitchFamily="2" charset="0"/>
            </a:endParaRPr>
          </a:p>
        </p:txBody>
      </p:sp>
      <p:sp>
        <p:nvSpPr>
          <p:cNvPr id="23" name="22 CuadroTexto"/>
          <p:cNvSpPr txBox="1"/>
          <p:nvPr/>
        </p:nvSpPr>
        <p:spPr>
          <a:xfrm>
            <a:off x="6072198" y="2000240"/>
            <a:ext cx="184731" cy="338554"/>
          </a:xfrm>
          <a:prstGeom prst="rect">
            <a:avLst/>
          </a:prstGeom>
          <a:noFill/>
        </p:spPr>
        <p:txBody>
          <a:bodyPr wrap="none" rtlCol="0">
            <a:spAutoFit/>
          </a:bodyPr>
          <a:lstStyle/>
          <a:p>
            <a:endParaRPr lang="es-ES" sz="1600" dirty="0">
              <a:ln>
                <a:solidFill>
                  <a:sysClr val="windowText" lastClr="000000"/>
                </a:solidFill>
              </a:ln>
              <a:solidFill>
                <a:srgbClr val="FF0000"/>
              </a:solidFill>
              <a:effectLst>
                <a:outerShdw blurRad="38100" dist="38100" dir="2700000" algn="tl">
                  <a:srgbClr val="000000">
                    <a:alpha val="43137"/>
                  </a:srgbClr>
                </a:outerShdw>
              </a:effectLst>
              <a:latin typeface="Vivian" pitchFamily="2" charset="0"/>
            </a:endParaRPr>
          </a:p>
        </p:txBody>
      </p:sp>
      <p:sp>
        <p:nvSpPr>
          <p:cNvPr id="28" name="27 CuadroTexto"/>
          <p:cNvSpPr txBox="1"/>
          <p:nvPr/>
        </p:nvSpPr>
        <p:spPr>
          <a:xfrm>
            <a:off x="1643042" y="285728"/>
            <a:ext cx="6406434" cy="954107"/>
          </a:xfrm>
          <a:prstGeom prst="rect">
            <a:avLst/>
          </a:prstGeom>
          <a:noFill/>
        </p:spPr>
        <p:txBody>
          <a:bodyPr wrap="none" rtlCol="0">
            <a:spAutoFit/>
          </a:bodyPr>
          <a:lstStyle/>
          <a:p>
            <a:r>
              <a:rPr lang="es-ES" sz="2800" dirty="0" smtClean="0">
                <a:ln>
                  <a:solidFill>
                    <a:schemeClr val="bg1"/>
                  </a:solidFill>
                </a:ln>
                <a:blipFill dpi="0" rotWithShape="1">
                  <a:blip r:embed="rId13"/>
                  <a:srcRect/>
                  <a:stretch>
                    <a:fillRect/>
                  </a:stretch>
                </a:blipFill>
                <a:effectLst>
                  <a:outerShdw blurRad="38100" dist="38100" dir="2700000" algn="tl">
                    <a:srgbClr val="000000">
                      <a:alpha val="43137"/>
                    </a:srgbClr>
                  </a:outerShdw>
                </a:effectLst>
                <a:latin typeface="Snap ITC" pitchFamily="82" charset="0"/>
              </a:rPr>
              <a:t>Has </a:t>
            </a:r>
            <a:r>
              <a:rPr lang="es-ES" sz="2800" dirty="0" err="1" smtClean="0">
                <a:ln>
                  <a:solidFill>
                    <a:schemeClr val="bg1"/>
                  </a:solidFill>
                </a:ln>
                <a:blipFill dpi="0" rotWithShape="1">
                  <a:blip r:embed="rId13"/>
                  <a:srcRect/>
                  <a:stretch>
                    <a:fillRect/>
                  </a:stretch>
                </a:blipFill>
                <a:effectLst>
                  <a:outerShdw blurRad="38100" dist="38100" dir="2700000" algn="tl">
                    <a:srgbClr val="000000">
                      <a:alpha val="43137"/>
                    </a:srgbClr>
                  </a:outerShdw>
                </a:effectLst>
                <a:latin typeface="Snap ITC" pitchFamily="82" charset="0"/>
              </a:rPr>
              <a:t>Click</a:t>
            </a:r>
            <a:r>
              <a:rPr lang="es-ES" sz="2800" dirty="0" smtClean="0">
                <a:ln>
                  <a:solidFill>
                    <a:schemeClr val="bg1"/>
                  </a:solidFill>
                </a:ln>
                <a:blipFill dpi="0" rotWithShape="1">
                  <a:blip r:embed="rId13"/>
                  <a:srcRect/>
                  <a:stretch>
                    <a:fillRect/>
                  </a:stretch>
                </a:blipFill>
                <a:effectLst>
                  <a:outerShdw blurRad="38100" dist="38100" dir="2700000" algn="tl">
                    <a:srgbClr val="000000">
                      <a:alpha val="43137"/>
                    </a:srgbClr>
                  </a:outerShdw>
                </a:effectLst>
                <a:latin typeface="Snap ITC" pitchFamily="82" charset="0"/>
              </a:rPr>
              <a:t> en cada instrumento</a:t>
            </a:r>
          </a:p>
          <a:p>
            <a:r>
              <a:rPr lang="es-ES" sz="2800" dirty="0" smtClean="0">
                <a:ln>
                  <a:solidFill>
                    <a:schemeClr val="bg1"/>
                  </a:solidFill>
                </a:ln>
                <a:blipFill dpi="0" rotWithShape="1">
                  <a:blip r:embed="rId13"/>
                  <a:srcRect/>
                  <a:stretch>
                    <a:fillRect/>
                  </a:stretch>
                </a:blipFill>
                <a:effectLst>
                  <a:outerShdw blurRad="38100" dist="38100" dir="2700000" algn="tl">
                    <a:srgbClr val="000000">
                      <a:alpha val="43137"/>
                    </a:srgbClr>
                  </a:outerShdw>
                </a:effectLst>
                <a:latin typeface="Snap ITC" pitchFamily="82" charset="0"/>
              </a:rPr>
              <a:t> o en el nombre de la canción</a:t>
            </a:r>
            <a:endParaRPr lang="es-ES" sz="2800" dirty="0">
              <a:ln>
                <a:solidFill>
                  <a:schemeClr val="bg1"/>
                </a:solidFill>
              </a:ln>
              <a:blipFill dpi="0" rotWithShape="1">
                <a:blip r:embed="rId13"/>
                <a:srcRect/>
                <a:stretch>
                  <a:fillRect/>
                </a:stretch>
              </a:blipFill>
              <a:effectLst>
                <a:outerShdw blurRad="38100" dist="38100" dir="2700000" algn="tl">
                  <a:srgbClr val="000000">
                    <a:alpha val="43137"/>
                  </a:srgbClr>
                </a:outerShdw>
              </a:effectLst>
              <a:latin typeface="Snap ITC" pitchFamily="82" charset="0"/>
            </a:endParaRPr>
          </a:p>
        </p:txBody>
      </p:sp>
      <p:sp>
        <p:nvSpPr>
          <p:cNvPr id="24" name="23 CuadroTexto"/>
          <p:cNvSpPr txBox="1"/>
          <p:nvPr/>
        </p:nvSpPr>
        <p:spPr>
          <a:xfrm>
            <a:off x="571472" y="3071810"/>
            <a:ext cx="1356462" cy="338554"/>
          </a:xfrm>
          <a:prstGeom prst="rect">
            <a:avLst/>
          </a:prstGeom>
          <a:noFill/>
        </p:spPr>
        <p:txBody>
          <a:bodyPr wrap="none" rtlCol="0">
            <a:spAutoFit/>
          </a:bodyPr>
          <a:lstStyle/>
          <a:p>
            <a:r>
              <a:rPr lang="es-ES" sz="1600" dirty="0" smtClean="0">
                <a:ln>
                  <a:solidFill>
                    <a:sysClr val="windowText" lastClr="000000"/>
                  </a:solidFill>
                </a:ln>
                <a:solidFill>
                  <a:schemeClr val="bg1"/>
                </a:solidFill>
                <a:effectLst>
                  <a:outerShdw blurRad="38100" dist="38100" dir="2700000" algn="tl">
                    <a:srgbClr val="000000">
                      <a:alpha val="43137"/>
                    </a:srgbClr>
                  </a:outerShdw>
                </a:effectLst>
                <a:latin typeface="Vivian" pitchFamily="2" charset="0"/>
                <a:hlinkClick r:id="" action="ppaction://hlinkshowjump?jump=nextslide">
                  <a:snd r:embed="rId6" name="la paloma.wav"/>
                </a:hlinkClick>
              </a:rPr>
              <a:t>La Paloma</a:t>
            </a:r>
            <a:endParaRPr lang="es-ES" sz="1600" dirty="0">
              <a:ln>
                <a:solidFill>
                  <a:sysClr val="windowText" lastClr="000000"/>
                </a:solidFill>
              </a:ln>
              <a:solidFill>
                <a:schemeClr val="bg1"/>
              </a:solidFill>
              <a:effectLst>
                <a:outerShdw blurRad="38100" dist="38100" dir="2700000" algn="tl">
                  <a:srgbClr val="000000">
                    <a:alpha val="43137"/>
                  </a:srgbClr>
                </a:outerShdw>
              </a:effectLst>
              <a:latin typeface="Vivian" pitchFamily="2" charset="0"/>
            </a:endParaRPr>
          </a:p>
        </p:txBody>
      </p:sp>
      <p:sp>
        <p:nvSpPr>
          <p:cNvPr id="25" name="24 CuadroTexto"/>
          <p:cNvSpPr txBox="1"/>
          <p:nvPr/>
        </p:nvSpPr>
        <p:spPr>
          <a:xfrm>
            <a:off x="642910" y="5214950"/>
            <a:ext cx="2776722" cy="338554"/>
          </a:xfrm>
          <a:prstGeom prst="rect">
            <a:avLst/>
          </a:prstGeom>
          <a:noFill/>
        </p:spPr>
        <p:txBody>
          <a:bodyPr wrap="none" rtlCol="0">
            <a:spAutoFit/>
          </a:bodyPr>
          <a:lstStyle/>
          <a:p>
            <a:r>
              <a:rPr lang="es-ES" sz="1600" dirty="0" smtClean="0">
                <a:ln>
                  <a:solidFill>
                    <a:sysClr val="windowText" lastClr="000000"/>
                  </a:solidFill>
                </a:ln>
                <a:solidFill>
                  <a:schemeClr val="bg1"/>
                </a:solidFill>
                <a:effectLst>
                  <a:outerShdw blurRad="38100" dist="38100" dir="2700000" algn="tl">
                    <a:srgbClr val="000000">
                      <a:alpha val="43137"/>
                    </a:srgbClr>
                  </a:outerShdw>
                </a:effectLst>
                <a:latin typeface="Vivian" pitchFamily="2" charset="0"/>
                <a:hlinkClick r:id="" action="ppaction://hlinkshowjump?jump=nextslide">
                  <a:snd r:embed="rId8" name="la morena de mi copla.wav"/>
                </a:hlinkClick>
              </a:rPr>
              <a:t>La  Morena de Mi Copla</a:t>
            </a:r>
            <a:endParaRPr lang="es-ES" sz="1600" dirty="0">
              <a:ln>
                <a:solidFill>
                  <a:sysClr val="windowText" lastClr="000000"/>
                </a:solidFill>
              </a:ln>
              <a:solidFill>
                <a:schemeClr val="bg1"/>
              </a:solidFill>
              <a:effectLst>
                <a:outerShdw blurRad="38100" dist="38100" dir="2700000" algn="tl">
                  <a:srgbClr val="000000">
                    <a:alpha val="43137"/>
                  </a:srgbClr>
                </a:outerShdw>
              </a:effectLst>
              <a:latin typeface="Vivian" pitchFamily="2" charset="0"/>
            </a:endParaRPr>
          </a:p>
        </p:txBody>
      </p:sp>
      <p:sp>
        <p:nvSpPr>
          <p:cNvPr id="26" name="25 CuadroTexto"/>
          <p:cNvSpPr txBox="1"/>
          <p:nvPr/>
        </p:nvSpPr>
        <p:spPr>
          <a:xfrm>
            <a:off x="6143636" y="1857364"/>
            <a:ext cx="2803973" cy="338554"/>
          </a:xfrm>
          <a:prstGeom prst="rect">
            <a:avLst/>
          </a:prstGeom>
          <a:noFill/>
        </p:spPr>
        <p:txBody>
          <a:bodyPr wrap="none" rtlCol="0">
            <a:spAutoFit/>
          </a:bodyPr>
          <a:lstStyle/>
          <a:p>
            <a:r>
              <a:rPr lang="es-ES" sz="1600" dirty="0" smtClean="0">
                <a:ln>
                  <a:solidFill>
                    <a:sysClr val="windowText" lastClr="000000"/>
                  </a:solidFill>
                </a:ln>
                <a:solidFill>
                  <a:schemeClr val="bg1"/>
                </a:solidFill>
                <a:effectLst>
                  <a:outerShdw blurRad="38100" dist="38100" dir="2700000" algn="tl">
                    <a:srgbClr val="000000">
                      <a:alpha val="43137"/>
                    </a:srgbClr>
                  </a:outerShdw>
                </a:effectLst>
                <a:latin typeface="Vivian" pitchFamily="2" charset="0"/>
                <a:hlinkClick r:id="" action="ppaction://hlinkshowjump?jump=nextslide">
                  <a:snd r:embed="rId9" name="estudiantina madrileÑa.wav"/>
                </a:hlinkClick>
              </a:rPr>
              <a:t>Estudiantina Madrileña</a:t>
            </a:r>
            <a:endParaRPr lang="es-ES" sz="1600" dirty="0">
              <a:ln>
                <a:solidFill>
                  <a:sysClr val="windowText" lastClr="000000"/>
                </a:solidFill>
              </a:ln>
              <a:solidFill>
                <a:schemeClr val="bg1"/>
              </a:solidFill>
              <a:effectLst>
                <a:outerShdw blurRad="38100" dist="38100" dir="2700000" algn="tl">
                  <a:srgbClr val="000000">
                    <a:alpha val="43137"/>
                  </a:srgbClr>
                </a:outerShdw>
              </a:effectLst>
              <a:latin typeface="Vivian" pitchFamily="2" charset="0"/>
            </a:endParaRPr>
          </a:p>
        </p:txBody>
      </p:sp>
      <p:sp>
        <p:nvSpPr>
          <p:cNvPr id="29" name="28 CuadroTexto"/>
          <p:cNvSpPr txBox="1"/>
          <p:nvPr/>
        </p:nvSpPr>
        <p:spPr>
          <a:xfrm>
            <a:off x="6215074" y="3000372"/>
            <a:ext cx="2089033" cy="338554"/>
          </a:xfrm>
          <a:prstGeom prst="rect">
            <a:avLst/>
          </a:prstGeom>
          <a:noFill/>
        </p:spPr>
        <p:txBody>
          <a:bodyPr wrap="none" rtlCol="0">
            <a:spAutoFit/>
          </a:bodyPr>
          <a:lstStyle/>
          <a:p>
            <a:r>
              <a:rPr lang="es-ES" sz="1600" dirty="0" smtClean="0">
                <a:ln>
                  <a:solidFill>
                    <a:sysClr val="windowText" lastClr="000000"/>
                  </a:solidFill>
                </a:ln>
                <a:solidFill>
                  <a:schemeClr val="bg1"/>
                </a:solidFill>
                <a:effectLst>
                  <a:outerShdw blurRad="38100" dist="38100" dir="2700000" algn="tl">
                    <a:srgbClr val="000000">
                      <a:alpha val="43137"/>
                    </a:srgbClr>
                  </a:outerShdw>
                </a:effectLst>
                <a:latin typeface="Vivian" pitchFamily="2" charset="0"/>
                <a:hlinkClick r:id="" action="ppaction://hlinkshowjump?jump=nextslide">
                  <a:snd r:embed="rId10" name="el toro y la luna.wav"/>
                </a:hlinkClick>
              </a:rPr>
              <a:t>El Toro Y la Luna</a:t>
            </a:r>
            <a:endParaRPr lang="es-ES" sz="1600" dirty="0">
              <a:ln>
                <a:solidFill>
                  <a:sysClr val="windowText" lastClr="000000"/>
                </a:solidFill>
              </a:ln>
              <a:solidFill>
                <a:schemeClr val="bg1"/>
              </a:solidFill>
              <a:effectLst>
                <a:outerShdw blurRad="38100" dist="38100" dir="2700000" algn="tl">
                  <a:srgbClr val="000000">
                    <a:alpha val="43137"/>
                  </a:srgbClr>
                </a:outerShdw>
              </a:effectLst>
              <a:latin typeface="Vivian" pitchFamily="2" charset="0"/>
            </a:endParaRPr>
          </a:p>
        </p:txBody>
      </p:sp>
      <p:sp>
        <p:nvSpPr>
          <p:cNvPr id="30" name="29 CuadroTexto"/>
          <p:cNvSpPr txBox="1"/>
          <p:nvPr/>
        </p:nvSpPr>
        <p:spPr>
          <a:xfrm>
            <a:off x="6215074" y="4071942"/>
            <a:ext cx="1596912" cy="338554"/>
          </a:xfrm>
          <a:prstGeom prst="rect">
            <a:avLst/>
          </a:prstGeom>
          <a:noFill/>
        </p:spPr>
        <p:txBody>
          <a:bodyPr wrap="none" rtlCol="0">
            <a:spAutoFit/>
          </a:bodyPr>
          <a:lstStyle/>
          <a:p>
            <a:r>
              <a:rPr lang="es-ES" sz="1600" dirty="0" smtClean="0">
                <a:ln>
                  <a:solidFill>
                    <a:sysClr val="windowText" lastClr="000000"/>
                  </a:solidFill>
                </a:ln>
                <a:solidFill>
                  <a:schemeClr val="bg1"/>
                </a:solidFill>
                <a:effectLst>
                  <a:outerShdw blurRad="38100" dist="38100" dir="2700000" algn="tl">
                    <a:srgbClr val="000000">
                      <a:alpha val="43137"/>
                    </a:srgbClr>
                  </a:outerShdw>
                </a:effectLst>
                <a:latin typeface="Vivian" pitchFamily="2" charset="0"/>
                <a:hlinkClick r:id="" action="ppaction://hlinkshowjump?jump=nextslide">
                  <a:snd r:embed="rId11" name="cielito lindo - aparejadores de madrid.wav"/>
                </a:hlinkClick>
              </a:rPr>
              <a:t>Cielito Lindo</a:t>
            </a:r>
            <a:endParaRPr lang="es-ES" sz="1600" dirty="0">
              <a:ln>
                <a:solidFill>
                  <a:sysClr val="windowText" lastClr="000000"/>
                </a:solidFill>
              </a:ln>
              <a:solidFill>
                <a:schemeClr val="bg1"/>
              </a:solidFill>
              <a:effectLst>
                <a:outerShdw blurRad="38100" dist="38100" dir="2700000" algn="tl">
                  <a:srgbClr val="000000">
                    <a:alpha val="43137"/>
                  </a:srgbClr>
                </a:outerShdw>
              </a:effectLst>
              <a:latin typeface="Vivian" pitchFamily="2" charset="0"/>
            </a:endParaRPr>
          </a:p>
        </p:txBody>
      </p:sp>
      <p:sp>
        <p:nvSpPr>
          <p:cNvPr id="31" name="30 CuadroTexto"/>
          <p:cNvSpPr txBox="1"/>
          <p:nvPr/>
        </p:nvSpPr>
        <p:spPr>
          <a:xfrm>
            <a:off x="6357950" y="5286388"/>
            <a:ext cx="1670650" cy="338554"/>
          </a:xfrm>
          <a:prstGeom prst="rect">
            <a:avLst/>
          </a:prstGeom>
          <a:noFill/>
        </p:spPr>
        <p:txBody>
          <a:bodyPr wrap="none" rtlCol="0">
            <a:spAutoFit/>
          </a:bodyPr>
          <a:lstStyle/>
          <a:p>
            <a:r>
              <a:rPr lang="es-ES" sz="1600" dirty="0" smtClean="0">
                <a:ln>
                  <a:solidFill>
                    <a:sysClr val="windowText" lastClr="000000"/>
                  </a:solidFill>
                </a:ln>
                <a:solidFill>
                  <a:schemeClr val="bg1"/>
                </a:solidFill>
                <a:effectLst>
                  <a:outerShdw blurRad="38100" dist="38100" dir="2700000" algn="tl">
                    <a:srgbClr val="000000">
                      <a:alpha val="43137"/>
                    </a:srgbClr>
                  </a:outerShdw>
                </a:effectLst>
                <a:latin typeface="Vivian" pitchFamily="2" charset="0"/>
                <a:hlinkClick r:id="" action="ppaction://hlinkshowjump?jump=nextslide">
                  <a:snd r:embed="rId12" name="alma llanera.wav"/>
                </a:hlinkClick>
              </a:rPr>
              <a:t>Alma Llanera</a:t>
            </a:r>
            <a:endParaRPr lang="es-ES" sz="1600" dirty="0">
              <a:ln>
                <a:solidFill>
                  <a:sysClr val="windowText" lastClr="000000"/>
                </a:solidFill>
              </a:ln>
              <a:solidFill>
                <a:schemeClr val="bg1"/>
              </a:solidFill>
              <a:effectLst>
                <a:outerShdw blurRad="38100" dist="38100" dir="2700000" algn="tl">
                  <a:srgbClr val="000000">
                    <a:alpha val="43137"/>
                  </a:srgbClr>
                </a:outerShdw>
              </a:effectLst>
              <a:latin typeface="Vivian" pitchFamily="2" charset="0"/>
            </a:endParaRPr>
          </a:p>
        </p:txBody>
      </p:sp>
      <p:sp>
        <p:nvSpPr>
          <p:cNvPr id="32" name="31 CuadroTexto"/>
          <p:cNvSpPr txBox="1"/>
          <p:nvPr/>
        </p:nvSpPr>
        <p:spPr>
          <a:xfrm>
            <a:off x="571472" y="2071678"/>
            <a:ext cx="1104790" cy="338554"/>
          </a:xfrm>
          <a:prstGeom prst="rect">
            <a:avLst/>
          </a:prstGeom>
          <a:noFill/>
        </p:spPr>
        <p:txBody>
          <a:bodyPr wrap="none" rtlCol="0">
            <a:spAutoFit/>
          </a:bodyPr>
          <a:lstStyle/>
          <a:p>
            <a:r>
              <a:rPr lang="es-ES" sz="1600" dirty="0" smtClean="0">
                <a:ln>
                  <a:solidFill>
                    <a:sysClr val="windowText" lastClr="000000"/>
                  </a:solidFill>
                </a:ln>
                <a:effectLst>
                  <a:outerShdw blurRad="38100" dist="38100" dir="2700000" algn="tl">
                    <a:srgbClr val="000000">
                      <a:alpha val="43137"/>
                    </a:srgbClr>
                  </a:outerShdw>
                </a:effectLst>
                <a:latin typeface="Vivian" pitchFamily="2" charset="0"/>
                <a:hlinkClick r:id="" action="ppaction://hlinkshowjump?jump=nextslide">
                  <a:snd r:embed="rId4" name="- la rosa.wav"/>
                </a:hlinkClick>
              </a:rPr>
              <a:t>La Rosa</a:t>
            </a:r>
            <a:endParaRPr lang="es-ES" sz="1600" dirty="0">
              <a:ln>
                <a:solidFill>
                  <a:sysClr val="windowText" lastClr="000000"/>
                </a:solidFill>
              </a:ln>
              <a:effectLst>
                <a:outerShdw blurRad="38100" dist="38100" dir="2700000" algn="tl">
                  <a:srgbClr val="000000">
                    <a:alpha val="43137"/>
                  </a:srgbClr>
                </a:outerShdw>
              </a:effectLst>
              <a:latin typeface="Vivian" pitchFamily="2" charset="0"/>
            </a:endParaRPr>
          </a:p>
        </p:txBody>
      </p:sp>
      <p:pic>
        <p:nvPicPr>
          <p:cNvPr id="3" name="Picture 2" descr="http://www.tunauniversitaria.org/wp-content/uploads/2011/07/contratartuna.png"/>
          <p:cNvPicPr>
            <a:picLocks noChangeAspect="1" noChangeArrowheads="1"/>
          </p:cNvPicPr>
          <p:nvPr/>
        </p:nvPicPr>
        <p:blipFill>
          <a:blip r:embed="rId14">
            <a:lum bright="10000" contrast="10000"/>
          </a:blip>
          <a:srcRect/>
          <a:stretch>
            <a:fillRect/>
          </a:stretch>
        </p:blipFill>
        <p:spPr bwMode="auto">
          <a:xfrm>
            <a:off x="3357554" y="1285860"/>
            <a:ext cx="2165874" cy="3803007"/>
          </a:xfrm>
          <a:prstGeom prst="rect">
            <a:avLst/>
          </a:prstGeom>
          <a:noFill/>
        </p:spPr>
      </p:pic>
      <p:pic>
        <p:nvPicPr>
          <p:cNvPr id="33" name="Picture 4" descr="http://distrituna.net/images/instruments/laud.gif"/>
          <p:cNvPicPr>
            <a:picLocks noChangeAspect="1" noChangeArrowheads="1"/>
          </p:cNvPicPr>
          <p:nvPr/>
        </p:nvPicPr>
        <p:blipFill>
          <a:blip r:embed="rId15">
            <a:lum bright="10000" contrast="10000"/>
          </a:blip>
          <a:srcRect t="3816" r="-267"/>
          <a:stretch>
            <a:fillRect/>
          </a:stretch>
        </p:blipFill>
        <p:spPr bwMode="auto">
          <a:xfrm rot="20575731">
            <a:off x="4150507" y="2246734"/>
            <a:ext cx="1302324" cy="730770"/>
          </a:xfrm>
          <a:prstGeom prst="rect">
            <a:avLst/>
          </a:prstGeom>
          <a:noFill/>
        </p:spPr>
      </p:pic>
      <p:sp>
        <p:nvSpPr>
          <p:cNvPr id="35" name="34 CuadroTexto"/>
          <p:cNvSpPr txBox="1"/>
          <p:nvPr/>
        </p:nvSpPr>
        <p:spPr>
          <a:xfrm>
            <a:off x="571472" y="4143380"/>
            <a:ext cx="2667718" cy="338554"/>
          </a:xfrm>
          <a:prstGeom prst="rect">
            <a:avLst/>
          </a:prstGeom>
          <a:noFill/>
        </p:spPr>
        <p:txBody>
          <a:bodyPr wrap="none" rtlCol="0">
            <a:spAutoFit/>
          </a:bodyPr>
          <a:lstStyle/>
          <a:p>
            <a:r>
              <a:rPr lang="es-ES" sz="1600" dirty="0" smtClean="0">
                <a:ln>
                  <a:solidFill>
                    <a:sysClr val="windowText" lastClr="000000"/>
                  </a:solidFill>
                </a:ln>
                <a:effectLst>
                  <a:outerShdw blurRad="38100" dist="38100" dir="2700000" algn="tl">
                    <a:srgbClr val="000000">
                      <a:alpha val="43137"/>
                    </a:srgbClr>
                  </a:outerShdw>
                </a:effectLst>
                <a:latin typeface="Vivian" pitchFamily="2" charset="0"/>
                <a:hlinkClick r:id="" action="ppaction://hlinkshowjump?jump=nextslide">
                  <a:snd r:embed="rId7" name="LAS CINTAS DE MI CAPA.wav"/>
                </a:hlinkClick>
              </a:rPr>
              <a:t>Las Cintas de mi Capa</a:t>
            </a:r>
            <a:endParaRPr lang="es-ES" sz="1600" dirty="0">
              <a:ln>
                <a:solidFill>
                  <a:sysClr val="windowText" lastClr="000000"/>
                </a:solidFill>
              </a:ln>
              <a:effectLst>
                <a:outerShdw blurRad="38100" dist="38100" dir="2700000" algn="tl">
                  <a:srgbClr val="000000">
                    <a:alpha val="43137"/>
                  </a:srgbClr>
                </a:outerShdw>
              </a:effectLst>
              <a:latin typeface="Vivian" pitchFamily="2" charset="0"/>
            </a:endParaRPr>
          </a:p>
        </p:txBody>
      </p:sp>
      <p:pic>
        <p:nvPicPr>
          <p:cNvPr id="36" name="Picture 16" descr="http://images03.olx.cl/ui/2/99/46/35549346_2.png">
            <a:hlinkClick r:id="" action="ppaction://hlinkshowjump?jump=nextslide">
              <a:snd r:embed="rId16" name="clavelitos.wav"/>
            </a:hlinkClick>
          </p:cNvPr>
          <p:cNvPicPr>
            <a:picLocks noChangeAspect="1" noChangeArrowheads="1"/>
          </p:cNvPicPr>
          <p:nvPr/>
        </p:nvPicPr>
        <p:blipFill>
          <a:blip r:embed="rId5">
            <a:lum bright="10000" contrast="10000"/>
          </a:blip>
          <a:srcRect/>
          <a:stretch>
            <a:fillRect/>
          </a:stretch>
        </p:blipFill>
        <p:spPr bwMode="auto">
          <a:xfrm>
            <a:off x="2928926" y="5429264"/>
            <a:ext cx="912803" cy="714380"/>
          </a:xfrm>
          <a:prstGeom prst="rect">
            <a:avLst/>
          </a:prstGeom>
          <a:noFill/>
        </p:spPr>
      </p:pic>
      <p:pic>
        <p:nvPicPr>
          <p:cNvPr id="37" name="Picture 16" descr="http://images03.olx.cl/ui/2/99/46/35549346_2.png">
            <a:hlinkClick r:id="" action="ppaction://hlinkshowjump?jump=nextslide">
              <a:snd r:embed="rId17" name="En la noche PERFUMADA.wav"/>
            </a:hlinkClick>
          </p:cNvPr>
          <p:cNvPicPr>
            <a:picLocks noChangeAspect="1" noChangeArrowheads="1"/>
          </p:cNvPicPr>
          <p:nvPr/>
        </p:nvPicPr>
        <p:blipFill>
          <a:blip r:embed="rId5">
            <a:lum bright="10000" contrast="10000"/>
          </a:blip>
          <a:srcRect/>
          <a:stretch>
            <a:fillRect/>
          </a:stretch>
        </p:blipFill>
        <p:spPr bwMode="auto">
          <a:xfrm>
            <a:off x="5214942" y="5500702"/>
            <a:ext cx="912803" cy="714380"/>
          </a:xfrm>
          <a:prstGeom prst="rect">
            <a:avLst/>
          </a:prstGeom>
          <a:noFill/>
        </p:spPr>
      </p:pic>
      <p:sp>
        <p:nvSpPr>
          <p:cNvPr id="38" name="37 CuadroTexto"/>
          <p:cNvSpPr txBox="1"/>
          <p:nvPr/>
        </p:nvSpPr>
        <p:spPr>
          <a:xfrm>
            <a:off x="2357422" y="6143644"/>
            <a:ext cx="1297150" cy="338554"/>
          </a:xfrm>
          <a:prstGeom prst="rect">
            <a:avLst/>
          </a:prstGeom>
          <a:noFill/>
        </p:spPr>
        <p:txBody>
          <a:bodyPr wrap="none" rtlCol="0">
            <a:spAutoFit/>
          </a:bodyPr>
          <a:lstStyle/>
          <a:p>
            <a:r>
              <a:rPr lang="es-ES" sz="1600" dirty="0" smtClean="0">
                <a:ln>
                  <a:solidFill>
                    <a:sysClr val="windowText" lastClr="000000"/>
                  </a:solidFill>
                </a:ln>
                <a:effectLst>
                  <a:outerShdw blurRad="38100" dist="38100" dir="2700000" algn="tl">
                    <a:srgbClr val="000000">
                      <a:alpha val="43137"/>
                    </a:srgbClr>
                  </a:outerShdw>
                </a:effectLst>
                <a:latin typeface="Vivian" pitchFamily="2" charset="0"/>
                <a:hlinkClick r:id="" action="ppaction://hlinkshowjump?jump=nextslide">
                  <a:snd r:embed="rId16" name="clavelitos.wav"/>
                </a:hlinkClick>
              </a:rPr>
              <a:t>Clavelitos</a:t>
            </a:r>
            <a:endParaRPr lang="es-ES" sz="1600" dirty="0">
              <a:ln>
                <a:solidFill>
                  <a:sysClr val="windowText" lastClr="000000"/>
                </a:solidFill>
              </a:ln>
              <a:effectLst>
                <a:outerShdw blurRad="38100" dist="38100" dir="2700000" algn="tl">
                  <a:srgbClr val="000000">
                    <a:alpha val="43137"/>
                  </a:srgbClr>
                </a:outerShdw>
              </a:effectLst>
              <a:latin typeface="Vivian" pitchFamily="2" charset="0"/>
            </a:endParaRPr>
          </a:p>
        </p:txBody>
      </p:sp>
      <p:sp>
        <p:nvSpPr>
          <p:cNvPr id="39" name="38 CuadroTexto"/>
          <p:cNvSpPr txBox="1"/>
          <p:nvPr/>
        </p:nvSpPr>
        <p:spPr>
          <a:xfrm>
            <a:off x="4214810" y="6143644"/>
            <a:ext cx="2731838" cy="338554"/>
          </a:xfrm>
          <a:prstGeom prst="rect">
            <a:avLst/>
          </a:prstGeom>
          <a:noFill/>
        </p:spPr>
        <p:txBody>
          <a:bodyPr wrap="none" rtlCol="0">
            <a:spAutoFit/>
          </a:bodyPr>
          <a:lstStyle/>
          <a:p>
            <a:r>
              <a:rPr lang="es-ES" sz="1600" dirty="0" smtClean="0">
                <a:ln>
                  <a:solidFill>
                    <a:sysClr val="windowText" lastClr="000000"/>
                  </a:solidFill>
                </a:ln>
                <a:effectLst>
                  <a:outerShdw blurRad="38100" dist="38100" dir="2700000" algn="tl">
                    <a:srgbClr val="000000">
                      <a:alpha val="43137"/>
                    </a:srgbClr>
                  </a:outerShdw>
                </a:effectLst>
                <a:latin typeface="Vivian" pitchFamily="2" charset="0"/>
                <a:hlinkClick r:id="" action="ppaction://hlinkshowjump?jump=nextslide">
                  <a:snd r:embed="rId17" name="En la noche PERFUMADA.wav"/>
                </a:hlinkClick>
              </a:rPr>
              <a:t>En la noche perfumada</a:t>
            </a:r>
            <a:endParaRPr lang="es-ES" sz="1600" dirty="0">
              <a:ln>
                <a:solidFill>
                  <a:sysClr val="windowText" lastClr="000000"/>
                </a:solidFill>
              </a:ln>
              <a:effectLst>
                <a:outerShdw blurRad="38100" dist="38100" dir="2700000" algn="tl">
                  <a:srgbClr val="000000">
                    <a:alpha val="43137"/>
                  </a:srgbClr>
                </a:outerShdw>
              </a:effectLst>
              <a:latin typeface="Vivian" pitchFamily="2" charset="0"/>
            </a:endParaRPr>
          </a:p>
        </p:txBody>
      </p:sp>
    </p:spTree>
  </p:cSld>
  <p:clrMapOvr>
    <a:masterClrMapping/>
  </p:clrMapOvr>
  <p:transition spd="slow">
    <p:sndAc>
      <p:end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28"/>
                                        </p:tgtEl>
                                        <p:attrNameLst>
                                          <p:attrName>style.visibility</p:attrName>
                                        </p:attrNameLst>
                                      </p:cBhvr>
                                      <p:to>
                                        <p:strVal val="visible"/>
                                      </p:to>
                                    </p:set>
                                    <p:anim calcmode="lin" valueType="num">
                                      <p:cBhvr additive="base">
                                        <p:cTn id="7" dur="2000" fill="hold"/>
                                        <p:tgtEl>
                                          <p:spTgt spid="28"/>
                                        </p:tgtEl>
                                        <p:attrNameLst>
                                          <p:attrName>ppt_x</p:attrName>
                                        </p:attrNameLst>
                                      </p:cBhvr>
                                      <p:tavLst>
                                        <p:tav tm="0">
                                          <p:val>
                                            <p:strVal val="0-#ppt_w/2"/>
                                          </p:val>
                                        </p:tav>
                                        <p:tav tm="100000">
                                          <p:val>
                                            <p:strVal val="#ppt_x"/>
                                          </p:val>
                                        </p:tav>
                                      </p:tavLst>
                                    </p:anim>
                                    <p:anim calcmode="lin" valueType="num">
                                      <p:cBhvr additive="base">
                                        <p:cTn id="8" dur="2000" fill="hold"/>
                                        <p:tgtEl>
                                          <p:spTgt spid="28"/>
                                        </p:tgtEl>
                                        <p:attrNameLst>
                                          <p:attrName>ppt_y</p:attrName>
                                        </p:attrNameLst>
                                      </p:cBhvr>
                                      <p:tavLst>
                                        <p:tav tm="0">
                                          <p:val>
                                            <p:strVal val="#ppt_y"/>
                                          </p:val>
                                        </p:tav>
                                        <p:tav tm="100000">
                                          <p:val>
                                            <p:strVal val="#ppt_y"/>
                                          </p:val>
                                        </p:tav>
                                      </p:tavLst>
                                    </p:anim>
                                  </p:childTnLst>
                                </p:cTn>
                              </p:par>
                              <p:par>
                                <p:cTn id="9" presetID="10" presetClass="entr" presetSubtype="0"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2000"/>
                                        <p:tgtEl>
                                          <p:spTgt spid="3"/>
                                        </p:tgtEl>
                                      </p:cBhvr>
                                    </p:animEffect>
                                  </p:childTnLst>
                                </p:cTn>
                              </p:par>
                            </p:childTnLst>
                          </p:cTn>
                        </p:par>
                        <p:par>
                          <p:cTn id="12" fill="hold">
                            <p:stCondLst>
                              <p:cond delay="2000"/>
                            </p:stCondLst>
                            <p:childTnLst>
                              <p:par>
                                <p:cTn id="13" presetID="10" presetClass="entr" presetSubtype="0" fill="hold" nodeType="afterEffect">
                                  <p:stCondLst>
                                    <p:cond delay="0"/>
                                  </p:stCondLst>
                                  <p:childTnLst>
                                    <p:set>
                                      <p:cBhvr>
                                        <p:cTn id="14" dur="1" fill="hold">
                                          <p:stCondLst>
                                            <p:cond delay="0"/>
                                          </p:stCondLst>
                                        </p:cTn>
                                        <p:tgtEl>
                                          <p:spTgt spid="33"/>
                                        </p:tgtEl>
                                        <p:attrNameLst>
                                          <p:attrName>style.visibility</p:attrName>
                                        </p:attrNameLst>
                                      </p:cBhvr>
                                      <p:to>
                                        <p:strVal val="visible"/>
                                      </p:to>
                                    </p:set>
                                    <p:animEffect transition="in" filter="fade">
                                      <p:cBhvr>
                                        <p:cTn id="15" dur="20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rgbClr val="FFFFFF"/>
          </a:solidFill>
          <a:scene3d>
            <a:camera prst="orthographicFront"/>
            <a:lightRig rig="threePt" dir="t"/>
          </a:scene3d>
          <a:sp3d>
            <a:bevelT prst="angle"/>
          </a:sp3d>
        </p:spPr>
        <p:txBody>
          <a:bodyPr/>
          <a:lstStyle/>
          <a:p>
            <a:endParaRPr lang="es-ES" dirty="0"/>
          </a:p>
        </p:txBody>
      </p:sp>
      <p:pic>
        <p:nvPicPr>
          <p:cNvPr id="4" name="3 Marcador de contenido" descr="CapaTr.gif"/>
          <p:cNvPicPr>
            <a:picLocks noGrp="1" noChangeAspect="1"/>
          </p:cNvPicPr>
          <p:nvPr>
            <p:ph idx="1"/>
          </p:nvPr>
        </p:nvPicPr>
        <p:blipFill>
          <a:blip r:embed="rId2">
            <a:lum/>
          </a:blip>
          <a:stretch>
            <a:fillRect/>
          </a:stretch>
        </p:blipFill>
        <p:spPr>
          <a:xfrm>
            <a:off x="4357686" y="1428736"/>
            <a:ext cx="4429156" cy="4143404"/>
          </a:xfrm>
        </p:spPr>
      </p:pic>
      <p:sp>
        <p:nvSpPr>
          <p:cNvPr id="5" name="4 Botón de acción: Comienzo">
            <a:hlinkClick r:id="rId3" action="ppaction://hlinksldjump" highlightClick="1"/>
          </p:cNvPr>
          <p:cNvSpPr/>
          <p:nvPr/>
        </p:nvSpPr>
        <p:spPr>
          <a:xfrm>
            <a:off x="642910" y="6143644"/>
            <a:ext cx="357190" cy="357190"/>
          </a:xfrm>
          <a:prstGeom prst="actionButtonBeginning">
            <a:avLst/>
          </a:prstGeom>
          <a:solidFill>
            <a:srgbClr val="FFFF00"/>
          </a:solidFill>
          <a:ln>
            <a:solidFill>
              <a:srgbClr val="C4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ln>
                <a:solidFill>
                  <a:schemeClr val="bg1"/>
                </a:solidFill>
              </a:ln>
            </a:endParaRPr>
          </a:p>
        </p:txBody>
      </p:sp>
      <p:sp>
        <p:nvSpPr>
          <p:cNvPr id="6" name="5 CuadroTexto"/>
          <p:cNvSpPr txBox="1"/>
          <p:nvPr/>
        </p:nvSpPr>
        <p:spPr>
          <a:xfrm>
            <a:off x="928662" y="6143644"/>
            <a:ext cx="2951449" cy="338554"/>
          </a:xfrm>
          <a:prstGeom prst="rect">
            <a:avLst/>
          </a:prstGeom>
          <a:noFill/>
        </p:spPr>
        <p:txBody>
          <a:bodyPr wrap="none" rtlCol="0">
            <a:spAutoFit/>
          </a:bodyPr>
          <a:lstStyle/>
          <a:p>
            <a:r>
              <a:rPr lang="es-ES" sz="1600" dirty="0" smtClean="0">
                <a:ln>
                  <a:solidFill>
                    <a:schemeClr val="bg1"/>
                  </a:solidFill>
                </a:ln>
                <a:solidFill>
                  <a:srgbClr val="FFFF00"/>
                </a:solidFill>
                <a:effectLst>
                  <a:outerShdw blurRad="38100" dist="38100" dir="2700000" algn="tl">
                    <a:srgbClr val="000000">
                      <a:alpha val="43137"/>
                    </a:srgbClr>
                  </a:outerShdw>
                </a:effectLst>
                <a:latin typeface="Arial Black" pitchFamily="34" charset="0"/>
                <a:hlinkClick r:id="rId3" action="ppaction://hlinksldjump"/>
              </a:rPr>
              <a:t>Ir al Índice de canciones</a:t>
            </a:r>
            <a:endParaRPr lang="es-ES" sz="1600" dirty="0">
              <a:ln>
                <a:solidFill>
                  <a:schemeClr val="bg1"/>
                </a:solidFill>
              </a:ln>
              <a:solidFill>
                <a:srgbClr val="FFFF00"/>
              </a:solidFill>
              <a:effectLst>
                <a:outerShdw blurRad="38100" dist="38100" dir="2700000" algn="tl">
                  <a:srgbClr val="000000">
                    <a:alpha val="43137"/>
                  </a:srgbClr>
                </a:outerShdw>
              </a:effectLst>
              <a:latin typeface="Arial Black" pitchFamily="34" charset="0"/>
            </a:endParaRPr>
          </a:p>
        </p:txBody>
      </p:sp>
      <p:sp>
        <p:nvSpPr>
          <p:cNvPr id="7" name="6 CuadroTexto"/>
          <p:cNvSpPr txBox="1"/>
          <p:nvPr/>
        </p:nvSpPr>
        <p:spPr>
          <a:xfrm>
            <a:off x="4286248" y="428604"/>
            <a:ext cx="3674147" cy="646331"/>
          </a:xfrm>
          <a:prstGeom prst="rect">
            <a:avLst/>
          </a:prstGeom>
          <a:noFill/>
        </p:spPr>
        <p:txBody>
          <a:bodyPr wrap="none" rtlCol="0">
            <a:spAutoFit/>
          </a:bodyPr>
          <a:lstStyle/>
          <a:p>
            <a:r>
              <a:rPr lang="es-ES" sz="3600" dirty="0" smtClean="0">
                <a:ln>
                  <a:solidFill>
                    <a:sysClr val="windowText" lastClr="000000"/>
                  </a:solidFill>
                </a:ln>
                <a:solidFill>
                  <a:srgbClr val="FF0000"/>
                </a:solidFill>
                <a:latin typeface="Snap ITC" pitchFamily="82" charset="0"/>
              </a:rPr>
              <a:t>Capa De Tuno</a:t>
            </a:r>
            <a:endParaRPr lang="es-ES" sz="3600" dirty="0">
              <a:ln>
                <a:solidFill>
                  <a:sysClr val="windowText" lastClr="000000"/>
                </a:solidFill>
              </a:ln>
              <a:solidFill>
                <a:srgbClr val="FF0000"/>
              </a:solidFill>
              <a:latin typeface="Snap ITC" pitchFamily="82" charset="0"/>
            </a:endParaRPr>
          </a:p>
        </p:txBody>
      </p:sp>
      <p:pic>
        <p:nvPicPr>
          <p:cNvPr id="40962" name="Picture 2" descr="http://www.tiendadisfraces.com/imagenes/productos/Disfraz_de_tuno_MA656LI_1.jpg"/>
          <p:cNvPicPr>
            <a:picLocks noChangeAspect="1" noChangeArrowheads="1"/>
          </p:cNvPicPr>
          <p:nvPr/>
        </p:nvPicPr>
        <p:blipFill>
          <a:blip r:embed="rId4">
            <a:lum contrast="10000"/>
          </a:blip>
          <a:srcRect/>
          <a:stretch>
            <a:fillRect/>
          </a:stretch>
        </p:blipFill>
        <p:spPr bwMode="auto">
          <a:xfrm flipH="1">
            <a:off x="285720" y="500042"/>
            <a:ext cx="4055072" cy="5691194"/>
          </a:xfrm>
          <a:prstGeom prst="rect">
            <a:avLst/>
          </a:prstGeom>
          <a:noFill/>
        </p:spPr>
      </p:pic>
    </p:spTree>
  </p:cSld>
  <p:clrMapOvr>
    <a:masterClrMapping/>
  </p:clrMapOvr>
  <p:transition spd="slow" advTm="11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strVal val="#ppt_h"/>
                                          </p:val>
                                        </p:tav>
                                        <p:tav tm="100000">
                                          <p:val>
                                            <p:strVal val="#ppt_h"/>
                                          </p:val>
                                        </p:tav>
                                      </p:tavLst>
                                    </p:anim>
                                  </p:childTnLst>
                                </p:cTn>
                              </p:par>
                              <p:par>
                                <p:cTn id="9" presetID="17" presetClass="entr" presetSubtype="10"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500" fill="hold"/>
                                        <p:tgtEl>
                                          <p:spTgt spid="6"/>
                                        </p:tgtEl>
                                        <p:attrNameLst>
                                          <p:attrName>ppt_w</p:attrName>
                                        </p:attrNameLst>
                                      </p:cBhvr>
                                      <p:tavLst>
                                        <p:tav tm="0">
                                          <p:val>
                                            <p:fltVal val="0"/>
                                          </p:val>
                                        </p:tav>
                                        <p:tav tm="100000">
                                          <p:val>
                                            <p:strVal val="#ppt_w"/>
                                          </p:val>
                                        </p:tav>
                                      </p:tavLst>
                                    </p:anim>
                                    <p:anim calcmode="lin" valueType="num">
                                      <p:cBhvr>
                                        <p:cTn id="12" dur="500" fill="hold"/>
                                        <p:tgtEl>
                                          <p:spTgt spid="6"/>
                                        </p:tgtEl>
                                        <p:attrNameLst>
                                          <p:attrName>ppt_h</p:attrName>
                                        </p:attrNameLst>
                                      </p:cBhvr>
                                      <p:tavLst>
                                        <p:tav tm="0">
                                          <p:val>
                                            <p:strVal val="#ppt_h"/>
                                          </p:val>
                                        </p:tav>
                                        <p:tav tm="100000">
                                          <p:val>
                                            <p:strVal val="#ppt_h"/>
                                          </p:val>
                                        </p:tav>
                                      </p:tavLst>
                                    </p:anim>
                                  </p:childTnLst>
                                </p:cTn>
                              </p:par>
                            </p:childTnLst>
                          </p:cTn>
                        </p:par>
                        <p:par>
                          <p:cTn id="13" fill="hold">
                            <p:stCondLst>
                              <p:cond delay="500"/>
                            </p:stCondLst>
                            <p:childTnLst>
                              <p:par>
                                <p:cTn id="14" presetID="17" presetClass="entr" presetSubtype="10" fill="hold" grpId="0" nodeType="after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p:cTn id="16" dur="2000" fill="hold"/>
                                        <p:tgtEl>
                                          <p:spTgt spid="7"/>
                                        </p:tgtEl>
                                        <p:attrNameLst>
                                          <p:attrName>ppt_w</p:attrName>
                                        </p:attrNameLst>
                                      </p:cBhvr>
                                      <p:tavLst>
                                        <p:tav tm="0">
                                          <p:val>
                                            <p:fltVal val="0"/>
                                          </p:val>
                                        </p:tav>
                                        <p:tav tm="100000">
                                          <p:val>
                                            <p:strVal val="#ppt_w"/>
                                          </p:val>
                                        </p:tav>
                                      </p:tavLst>
                                    </p:anim>
                                    <p:anim calcmode="lin" valueType="num">
                                      <p:cBhvr>
                                        <p:cTn id="17" dur="2000" fill="hold"/>
                                        <p:tgtEl>
                                          <p:spTgt spid="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foto_capa_tunos.jpg"/>
          <p:cNvPicPr>
            <a:picLocks noGrp="1" noChangeAspect="1"/>
          </p:cNvPicPr>
          <p:nvPr>
            <p:ph idx="1"/>
          </p:nvPr>
        </p:nvPicPr>
        <p:blipFill>
          <a:blip r:embed="rId2"/>
          <a:stretch>
            <a:fillRect/>
          </a:stretch>
        </p:blipFill>
        <p:spPr>
          <a:xfrm>
            <a:off x="0" y="0"/>
            <a:ext cx="9144000" cy="6858000"/>
          </a:xfrm>
          <a:scene3d>
            <a:camera prst="orthographicFront"/>
            <a:lightRig rig="threePt" dir="t"/>
          </a:scene3d>
          <a:sp3d>
            <a:bevelT prst="angle"/>
          </a:sp3d>
        </p:spPr>
      </p:pic>
      <p:sp>
        <p:nvSpPr>
          <p:cNvPr id="7" name="6 CuadroTexto"/>
          <p:cNvSpPr txBox="1"/>
          <p:nvPr/>
        </p:nvSpPr>
        <p:spPr>
          <a:xfrm>
            <a:off x="4857752" y="214290"/>
            <a:ext cx="3674147" cy="646331"/>
          </a:xfrm>
          <a:prstGeom prst="rect">
            <a:avLst/>
          </a:prstGeom>
          <a:noFill/>
        </p:spPr>
        <p:txBody>
          <a:bodyPr wrap="none" rtlCol="0">
            <a:spAutoFit/>
          </a:bodyPr>
          <a:lstStyle/>
          <a:p>
            <a:r>
              <a:rPr lang="es-ES" sz="3600" dirty="0" smtClean="0">
                <a:ln>
                  <a:solidFill>
                    <a:sysClr val="windowText" lastClr="000000"/>
                  </a:solidFill>
                </a:ln>
                <a:latin typeface="Snap ITC" pitchFamily="82" charset="0"/>
              </a:rPr>
              <a:t>Capa De Tuno</a:t>
            </a:r>
            <a:endParaRPr lang="es-ES" sz="3600" dirty="0">
              <a:ln>
                <a:solidFill>
                  <a:sysClr val="windowText" lastClr="000000"/>
                </a:solidFill>
              </a:ln>
              <a:latin typeface="Snap ITC" pitchFamily="82" charset="0"/>
            </a:endParaRPr>
          </a:p>
        </p:txBody>
      </p:sp>
      <p:sp>
        <p:nvSpPr>
          <p:cNvPr id="8" name="7 Botón de acción: Comienzo">
            <a:hlinkClick r:id="rId3" action="ppaction://hlinksldjump" highlightClick="1"/>
          </p:cNvPr>
          <p:cNvSpPr/>
          <p:nvPr/>
        </p:nvSpPr>
        <p:spPr>
          <a:xfrm>
            <a:off x="642910" y="6143644"/>
            <a:ext cx="357190" cy="357190"/>
          </a:xfrm>
          <a:prstGeom prst="actionButtonBeginning">
            <a:avLst/>
          </a:prstGeom>
          <a:solidFill>
            <a:srgbClr val="FFFF00"/>
          </a:solidFill>
          <a:ln>
            <a:solidFill>
              <a:srgbClr val="C4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ln>
                <a:solidFill>
                  <a:schemeClr val="bg1"/>
                </a:solidFill>
              </a:ln>
            </a:endParaRPr>
          </a:p>
        </p:txBody>
      </p:sp>
      <p:sp>
        <p:nvSpPr>
          <p:cNvPr id="9" name="8 CuadroTexto"/>
          <p:cNvSpPr txBox="1"/>
          <p:nvPr/>
        </p:nvSpPr>
        <p:spPr>
          <a:xfrm>
            <a:off x="928662" y="6143644"/>
            <a:ext cx="2951449" cy="338554"/>
          </a:xfrm>
          <a:prstGeom prst="rect">
            <a:avLst/>
          </a:prstGeom>
          <a:noFill/>
        </p:spPr>
        <p:txBody>
          <a:bodyPr wrap="none" rtlCol="0">
            <a:spAutoFit/>
          </a:bodyPr>
          <a:lstStyle/>
          <a:p>
            <a:r>
              <a:rPr lang="es-ES" sz="1600" dirty="0" smtClean="0">
                <a:ln>
                  <a:solidFill>
                    <a:schemeClr val="bg1"/>
                  </a:solidFill>
                </a:ln>
                <a:solidFill>
                  <a:srgbClr val="FFFF00"/>
                </a:solidFill>
                <a:effectLst>
                  <a:outerShdw blurRad="38100" dist="38100" dir="2700000" algn="tl">
                    <a:srgbClr val="000000">
                      <a:alpha val="43137"/>
                    </a:srgbClr>
                  </a:outerShdw>
                </a:effectLst>
                <a:latin typeface="Arial Black" pitchFamily="34" charset="0"/>
                <a:hlinkClick r:id="rId3" action="ppaction://hlinksldjump"/>
              </a:rPr>
              <a:t>Ir al Índice de canciones</a:t>
            </a:r>
            <a:endParaRPr lang="es-ES" sz="1600" dirty="0">
              <a:ln>
                <a:solidFill>
                  <a:schemeClr val="bg1"/>
                </a:solidFill>
              </a:ln>
              <a:solidFill>
                <a:srgbClr val="FFFF00"/>
              </a:solidFill>
              <a:effectLst>
                <a:outerShdw blurRad="38100" dist="38100" dir="2700000" algn="tl">
                  <a:srgbClr val="000000">
                    <a:alpha val="43137"/>
                  </a:srgbClr>
                </a:outerShdw>
              </a:effectLst>
              <a:latin typeface="Arial Black" pitchFamily="34" charset="0"/>
            </a:endParaRPr>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2000" fill="hold"/>
                                        <p:tgtEl>
                                          <p:spTgt spid="7"/>
                                        </p:tgtEl>
                                        <p:attrNameLst>
                                          <p:attrName>ppt_w</p:attrName>
                                        </p:attrNameLst>
                                      </p:cBhvr>
                                      <p:tavLst>
                                        <p:tav tm="0">
                                          <p:val>
                                            <p:fltVal val="0"/>
                                          </p:val>
                                        </p:tav>
                                        <p:tav tm="100000">
                                          <p:val>
                                            <p:strVal val="#ppt_w"/>
                                          </p:val>
                                        </p:tav>
                                      </p:tavLst>
                                    </p:anim>
                                    <p:anim calcmode="lin" valueType="num">
                                      <p:cBhvr>
                                        <p:cTn id="8" dur="2000" fill="hold"/>
                                        <p:tgtEl>
                                          <p:spTgt spid="7"/>
                                        </p:tgtEl>
                                        <p:attrNameLst>
                                          <p:attrName>ppt_h</p:attrName>
                                        </p:attrNameLst>
                                      </p:cBhvr>
                                      <p:tavLst>
                                        <p:tav tm="0">
                                          <p:val>
                                            <p:strVal val="#ppt_h"/>
                                          </p:val>
                                        </p:tav>
                                        <p:tav tm="100000">
                                          <p:val>
                                            <p:strVal val="#ppt_h"/>
                                          </p:val>
                                        </p:tav>
                                      </p:tavLst>
                                    </p:anim>
                                  </p:childTnLst>
                                </p:cTn>
                              </p:par>
                            </p:childTnLst>
                          </p:cTn>
                        </p:par>
                        <p:par>
                          <p:cTn id="9" fill="hold">
                            <p:stCondLst>
                              <p:cond delay="2000"/>
                            </p:stCondLst>
                            <p:childTnLst>
                              <p:par>
                                <p:cTn id="10" presetID="17" presetClass="entr" presetSubtype="10" fill="hold" grpId="0" nodeType="after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p:cTn id="12" dur="500" fill="hold"/>
                                        <p:tgtEl>
                                          <p:spTgt spid="8"/>
                                        </p:tgtEl>
                                        <p:attrNameLst>
                                          <p:attrName>ppt_w</p:attrName>
                                        </p:attrNameLst>
                                      </p:cBhvr>
                                      <p:tavLst>
                                        <p:tav tm="0">
                                          <p:val>
                                            <p:fltVal val="0"/>
                                          </p:val>
                                        </p:tav>
                                        <p:tav tm="100000">
                                          <p:val>
                                            <p:strVal val="#ppt_w"/>
                                          </p:val>
                                        </p:tav>
                                      </p:tavLst>
                                    </p:anim>
                                    <p:anim calcmode="lin" valueType="num">
                                      <p:cBhvr>
                                        <p:cTn id="13" dur="500" fill="hold"/>
                                        <p:tgtEl>
                                          <p:spTgt spid="8"/>
                                        </p:tgtEl>
                                        <p:attrNameLst>
                                          <p:attrName>ppt_h</p:attrName>
                                        </p:attrNameLst>
                                      </p:cBhvr>
                                      <p:tavLst>
                                        <p:tav tm="0">
                                          <p:val>
                                            <p:strVal val="#ppt_h"/>
                                          </p:val>
                                        </p:tav>
                                        <p:tav tm="100000">
                                          <p:val>
                                            <p:strVal val="#ppt_h"/>
                                          </p:val>
                                        </p:tav>
                                      </p:tavLst>
                                    </p:anim>
                                  </p:childTnLst>
                                </p:cTn>
                              </p:par>
                              <p:par>
                                <p:cTn id="14" presetID="17" presetClass="entr" presetSubtype="10"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 calcmode="lin" valueType="num">
                                      <p:cBhvr>
                                        <p:cTn id="16" dur="500" fill="hold"/>
                                        <p:tgtEl>
                                          <p:spTgt spid="9"/>
                                        </p:tgtEl>
                                        <p:attrNameLst>
                                          <p:attrName>ppt_w</p:attrName>
                                        </p:attrNameLst>
                                      </p:cBhvr>
                                      <p:tavLst>
                                        <p:tav tm="0">
                                          <p:val>
                                            <p:fltVal val="0"/>
                                          </p:val>
                                        </p:tav>
                                        <p:tav tm="100000">
                                          <p:val>
                                            <p:strVal val="#ppt_w"/>
                                          </p:val>
                                        </p:tav>
                                      </p:tavLst>
                                    </p:anim>
                                    <p:anim calcmode="lin" valueType="num">
                                      <p:cBhvr>
                                        <p:cTn id="17" dur="500" fill="hold"/>
                                        <p:tgtEl>
                                          <p:spTgt spid="9"/>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animBg="1"/>
      <p:bldP spid="9"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4358008681_7837666df9_z.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7" name="6 Botón de acción: Comienzo">
            <a:hlinkClick r:id="rId3" action="ppaction://hlinksldjump" highlightClick="1"/>
          </p:cNvPr>
          <p:cNvSpPr/>
          <p:nvPr/>
        </p:nvSpPr>
        <p:spPr>
          <a:xfrm>
            <a:off x="642910" y="6143644"/>
            <a:ext cx="357190" cy="357190"/>
          </a:xfrm>
          <a:prstGeom prst="actionButtonBeginning">
            <a:avLst/>
          </a:prstGeom>
          <a:solidFill>
            <a:srgbClr val="FFFF00"/>
          </a:solidFill>
          <a:ln>
            <a:solidFill>
              <a:srgbClr val="C4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ln>
                <a:solidFill>
                  <a:schemeClr val="bg1"/>
                </a:solidFill>
              </a:ln>
            </a:endParaRPr>
          </a:p>
        </p:txBody>
      </p:sp>
      <p:sp>
        <p:nvSpPr>
          <p:cNvPr id="8" name="7 CuadroTexto"/>
          <p:cNvSpPr txBox="1"/>
          <p:nvPr/>
        </p:nvSpPr>
        <p:spPr>
          <a:xfrm>
            <a:off x="928662" y="6143644"/>
            <a:ext cx="2951449" cy="338554"/>
          </a:xfrm>
          <a:prstGeom prst="rect">
            <a:avLst/>
          </a:prstGeom>
          <a:noFill/>
        </p:spPr>
        <p:txBody>
          <a:bodyPr wrap="none" rtlCol="0">
            <a:spAutoFit/>
          </a:bodyPr>
          <a:lstStyle/>
          <a:p>
            <a:r>
              <a:rPr lang="es-ES" sz="1600" dirty="0" smtClean="0">
                <a:ln>
                  <a:solidFill>
                    <a:schemeClr val="bg1"/>
                  </a:solidFill>
                </a:ln>
                <a:solidFill>
                  <a:srgbClr val="FFFF00"/>
                </a:solidFill>
                <a:effectLst>
                  <a:outerShdw blurRad="38100" dist="38100" dir="2700000" algn="tl">
                    <a:srgbClr val="000000">
                      <a:alpha val="43137"/>
                    </a:srgbClr>
                  </a:outerShdw>
                </a:effectLst>
                <a:latin typeface="Arial Black" pitchFamily="34" charset="0"/>
                <a:hlinkClick r:id="rId3" action="ppaction://hlinksldjump"/>
              </a:rPr>
              <a:t>Ir al Índice de canciones</a:t>
            </a:r>
            <a:endParaRPr lang="es-ES" sz="1600" dirty="0">
              <a:ln>
                <a:solidFill>
                  <a:schemeClr val="bg1"/>
                </a:solidFill>
              </a:ln>
              <a:solidFill>
                <a:srgbClr val="FFFF00"/>
              </a:solidFill>
              <a:effectLst>
                <a:outerShdw blurRad="38100" dist="38100" dir="2700000" algn="tl">
                  <a:srgbClr val="000000">
                    <a:alpha val="43137"/>
                  </a:srgbClr>
                </a:outerShdw>
              </a:effectLst>
              <a:latin typeface="Arial Black" pitchFamily="34" charset="0"/>
            </a:endParaRPr>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strVal val="#ppt_h"/>
                                          </p:val>
                                        </p:tav>
                                        <p:tav tm="100000">
                                          <p:val>
                                            <p:strVal val="#ppt_h"/>
                                          </p:val>
                                        </p:tav>
                                      </p:tavLst>
                                    </p:anim>
                                  </p:childTnLst>
                                </p:cTn>
                              </p:par>
                              <p:par>
                                <p:cTn id="9" presetID="17" presetClass="entr" presetSubtype="10"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4358011223_5b95919abd_z.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7" name="6 Botón de acción: Comienzo">
            <a:hlinkClick r:id="rId3" action="ppaction://hlinksldjump" highlightClick="1"/>
          </p:cNvPr>
          <p:cNvSpPr/>
          <p:nvPr/>
        </p:nvSpPr>
        <p:spPr>
          <a:xfrm>
            <a:off x="642910" y="6143644"/>
            <a:ext cx="357190" cy="357190"/>
          </a:xfrm>
          <a:prstGeom prst="actionButtonBeginning">
            <a:avLst/>
          </a:prstGeom>
          <a:solidFill>
            <a:srgbClr val="FFFF00"/>
          </a:solidFill>
          <a:ln>
            <a:solidFill>
              <a:srgbClr val="C4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ln>
                <a:solidFill>
                  <a:schemeClr val="bg1"/>
                </a:solidFill>
              </a:ln>
            </a:endParaRPr>
          </a:p>
        </p:txBody>
      </p:sp>
      <p:sp>
        <p:nvSpPr>
          <p:cNvPr id="8" name="7 CuadroTexto"/>
          <p:cNvSpPr txBox="1"/>
          <p:nvPr/>
        </p:nvSpPr>
        <p:spPr>
          <a:xfrm>
            <a:off x="928662" y="6143644"/>
            <a:ext cx="2951449" cy="338554"/>
          </a:xfrm>
          <a:prstGeom prst="rect">
            <a:avLst/>
          </a:prstGeom>
          <a:noFill/>
        </p:spPr>
        <p:txBody>
          <a:bodyPr wrap="none" rtlCol="0">
            <a:spAutoFit/>
          </a:bodyPr>
          <a:lstStyle/>
          <a:p>
            <a:r>
              <a:rPr lang="es-ES" sz="1600" dirty="0" smtClean="0">
                <a:ln>
                  <a:solidFill>
                    <a:schemeClr val="bg1"/>
                  </a:solidFill>
                </a:ln>
                <a:solidFill>
                  <a:srgbClr val="FFFF00"/>
                </a:solidFill>
                <a:effectLst>
                  <a:outerShdw blurRad="38100" dist="38100" dir="2700000" algn="tl">
                    <a:srgbClr val="000000">
                      <a:alpha val="43137"/>
                    </a:srgbClr>
                  </a:outerShdw>
                </a:effectLst>
                <a:latin typeface="Arial Black" pitchFamily="34" charset="0"/>
                <a:hlinkClick r:id="rId3" action="ppaction://hlinksldjump"/>
              </a:rPr>
              <a:t>Ir al Índice de canciones</a:t>
            </a:r>
            <a:endParaRPr lang="es-ES" sz="1600" dirty="0">
              <a:ln>
                <a:solidFill>
                  <a:schemeClr val="bg1"/>
                </a:solidFill>
              </a:ln>
              <a:solidFill>
                <a:srgbClr val="FFFF00"/>
              </a:solidFill>
              <a:effectLst>
                <a:outerShdw blurRad="38100" dist="38100" dir="2700000" algn="tl">
                  <a:srgbClr val="000000">
                    <a:alpha val="43137"/>
                  </a:srgbClr>
                </a:outerShdw>
              </a:effectLst>
              <a:latin typeface="Arial Black" pitchFamily="34" charset="0"/>
            </a:endParaRPr>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strVal val="#ppt_h"/>
                                          </p:val>
                                        </p:tav>
                                        <p:tav tm="100000">
                                          <p:val>
                                            <p:strVal val="#ppt_h"/>
                                          </p:val>
                                        </p:tav>
                                      </p:tavLst>
                                    </p:anim>
                                  </p:childTnLst>
                                </p:cTn>
                              </p:par>
                              <p:par>
                                <p:cTn id="9" presetID="17" presetClass="entr" presetSubtype="10"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4358745458_902645a813_z.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7" name="6 Botón de acción: Comienzo">
            <a:hlinkClick r:id="rId3" action="ppaction://hlinksldjump" highlightClick="1"/>
          </p:cNvPr>
          <p:cNvSpPr/>
          <p:nvPr/>
        </p:nvSpPr>
        <p:spPr>
          <a:xfrm>
            <a:off x="642910" y="6143644"/>
            <a:ext cx="357190" cy="357190"/>
          </a:xfrm>
          <a:prstGeom prst="actionButtonBeginning">
            <a:avLst/>
          </a:prstGeom>
          <a:solidFill>
            <a:srgbClr val="FFFF00"/>
          </a:solidFill>
          <a:ln>
            <a:solidFill>
              <a:srgbClr val="C4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ln>
                <a:solidFill>
                  <a:schemeClr val="bg1"/>
                </a:solidFill>
              </a:ln>
            </a:endParaRPr>
          </a:p>
        </p:txBody>
      </p:sp>
      <p:sp>
        <p:nvSpPr>
          <p:cNvPr id="8" name="7 CuadroTexto"/>
          <p:cNvSpPr txBox="1"/>
          <p:nvPr/>
        </p:nvSpPr>
        <p:spPr>
          <a:xfrm>
            <a:off x="928662" y="6143644"/>
            <a:ext cx="2951449" cy="338554"/>
          </a:xfrm>
          <a:prstGeom prst="rect">
            <a:avLst/>
          </a:prstGeom>
          <a:noFill/>
        </p:spPr>
        <p:txBody>
          <a:bodyPr wrap="none" rtlCol="0">
            <a:spAutoFit/>
          </a:bodyPr>
          <a:lstStyle/>
          <a:p>
            <a:r>
              <a:rPr lang="es-ES" sz="1600" dirty="0" smtClean="0">
                <a:ln>
                  <a:solidFill>
                    <a:schemeClr val="bg1"/>
                  </a:solidFill>
                </a:ln>
                <a:solidFill>
                  <a:srgbClr val="FFFF00"/>
                </a:solidFill>
                <a:effectLst>
                  <a:outerShdw blurRad="38100" dist="38100" dir="2700000" algn="tl">
                    <a:srgbClr val="000000">
                      <a:alpha val="43137"/>
                    </a:srgbClr>
                  </a:outerShdw>
                </a:effectLst>
                <a:latin typeface="Arial Black" pitchFamily="34" charset="0"/>
                <a:hlinkClick r:id="rId3" action="ppaction://hlinksldjump"/>
              </a:rPr>
              <a:t>Ir al Índice de canciones</a:t>
            </a:r>
            <a:endParaRPr lang="es-ES" sz="1600" dirty="0">
              <a:ln>
                <a:solidFill>
                  <a:schemeClr val="bg1"/>
                </a:solidFill>
              </a:ln>
              <a:solidFill>
                <a:srgbClr val="FFFF00"/>
              </a:solidFill>
              <a:effectLst>
                <a:outerShdw blurRad="38100" dist="38100" dir="2700000" algn="tl">
                  <a:srgbClr val="000000">
                    <a:alpha val="43137"/>
                  </a:srgbClr>
                </a:outerShdw>
              </a:effectLst>
              <a:latin typeface="Arial Black" pitchFamily="34" charset="0"/>
            </a:endParaRPr>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strVal val="#ppt_h"/>
                                          </p:val>
                                        </p:tav>
                                        <p:tav tm="100000">
                                          <p:val>
                                            <p:strVal val="#ppt_h"/>
                                          </p:val>
                                        </p:tav>
                                      </p:tavLst>
                                    </p:anim>
                                  </p:childTnLst>
                                </p:cTn>
                              </p:par>
                              <p:par>
                                <p:cTn id="9" presetID="17" presetClass="entr" presetSubtype="10"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4358751136_f1a732650c_z.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7" name="6 Botón de acción: Comienzo">
            <a:hlinkClick r:id="rId3" action="ppaction://hlinksldjump" highlightClick="1"/>
          </p:cNvPr>
          <p:cNvSpPr/>
          <p:nvPr/>
        </p:nvSpPr>
        <p:spPr>
          <a:xfrm>
            <a:off x="642910" y="6143644"/>
            <a:ext cx="357190" cy="357190"/>
          </a:xfrm>
          <a:prstGeom prst="actionButtonBeginning">
            <a:avLst/>
          </a:prstGeom>
          <a:solidFill>
            <a:srgbClr val="FFFF00"/>
          </a:solidFill>
          <a:ln>
            <a:solidFill>
              <a:srgbClr val="C4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ln>
                <a:solidFill>
                  <a:schemeClr val="bg1"/>
                </a:solidFill>
              </a:ln>
            </a:endParaRPr>
          </a:p>
        </p:txBody>
      </p:sp>
      <p:sp>
        <p:nvSpPr>
          <p:cNvPr id="8" name="7 CuadroTexto"/>
          <p:cNvSpPr txBox="1"/>
          <p:nvPr/>
        </p:nvSpPr>
        <p:spPr>
          <a:xfrm>
            <a:off x="928662" y="6143644"/>
            <a:ext cx="2951449" cy="338554"/>
          </a:xfrm>
          <a:prstGeom prst="rect">
            <a:avLst/>
          </a:prstGeom>
          <a:noFill/>
        </p:spPr>
        <p:txBody>
          <a:bodyPr wrap="none" rtlCol="0">
            <a:spAutoFit/>
          </a:bodyPr>
          <a:lstStyle/>
          <a:p>
            <a:r>
              <a:rPr lang="es-ES" sz="1600" dirty="0" smtClean="0">
                <a:ln>
                  <a:solidFill>
                    <a:schemeClr val="bg1"/>
                  </a:solidFill>
                </a:ln>
                <a:solidFill>
                  <a:srgbClr val="FFFF00"/>
                </a:solidFill>
                <a:effectLst>
                  <a:outerShdw blurRad="38100" dist="38100" dir="2700000" algn="tl">
                    <a:srgbClr val="000000">
                      <a:alpha val="43137"/>
                    </a:srgbClr>
                  </a:outerShdw>
                </a:effectLst>
                <a:latin typeface="Arial Black" pitchFamily="34" charset="0"/>
                <a:hlinkClick r:id="rId3" action="ppaction://hlinksldjump"/>
              </a:rPr>
              <a:t>Ir al Índice de canciones</a:t>
            </a:r>
            <a:endParaRPr lang="es-ES" sz="1600" dirty="0">
              <a:ln>
                <a:solidFill>
                  <a:schemeClr val="bg1"/>
                </a:solidFill>
              </a:ln>
              <a:solidFill>
                <a:srgbClr val="FFFF00"/>
              </a:solidFill>
              <a:effectLst>
                <a:outerShdw blurRad="38100" dist="38100" dir="2700000" algn="tl">
                  <a:srgbClr val="000000">
                    <a:alpha val="43137"/>
                  </a:srgbClr>
                </a:outerShdw>
              </a:effectLst>
              <a:latin typeface="Arial Black" pitchFamily="34" charset="0"/>
            </a:endParaRPr>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strVal val="#ppt_h"/>
                                          </p:val>
                                        </p:tav>
                                        <p:tav tm="100000">
                                          <p:val>
                                            <p:strVal val="#ppt_h"/>
                                          </p:val>
                                        </p:tav>
                                      </p:tavLst>
                                    </p:anim>
                                  </p:childTnLst>
                                </p:cTn>
                              </p:par>
                              <p:par>
                                <p:cTn id="9" presetID="17" presetClass="entr" presetSubtype="10"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4358751528_77fab8903e_z.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7" name="6 Botón de acción: Comienzo">
            <a:hlinkClick r:id="rId3" action="ppaction://hlinksldjump" highlightClick="1"/>
          </p:cNvPr>
          <p:cNvSpPr/>
          <p:nvPr/>
        </p:nvSpPr>
        <p:spPr>
          <a:xfrm>
            <a:off x="642910" y="6143644"/>
            <a:ext cx="357190" cy="357190"/>
          </a:xfrm>
          <a:prstGeom prst="actionButtonBeginning">
            <a:avLst/>
          </a:prstGeom>
          <a:solidFill>
            <a:srgbClr val="FFFF00"/>
          </a:solidFill>
          <a:ln>
            <a:solidFill>
              <a:srgbClr val="C4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ln>
                <a:solidFill>
                  <a:schemeClr val="bg1"/>
                </a:solidFill>
              </a:ln>
            </a:endParaRPr>
          </a:p>
        </p:txBody>
      </p:sp>
      <p:sp>
        <p:nvSpPr>
          <p:cNvPr id="8" name="7 CuadroTexto"/>
          <p:cNvSpPr txBox="1"/>
          <p:nvPr/>
        </p:nvSpPr>
        <p:spPr>
          <a:xfrm>
            <a:off x="928662" y="6143644"/>
            <a:ext cx="2951449" cy="338554"/>
          </a:xfrm>
          <a:prstGeom prst="rect">
            <a:avLst/>
          </a:prstGeom>
          <a:noFill/>
        </p:spPr>
        <p:txBody>
          <a:bodyPr wrap="none" rtlCol="0">
            <a:spAutoFit/>
          </a:bodyPr>
          <a:lstStyle/>
          <a:p>
            <a:r>
              <a:rPr lang="es-ES" sz="1600" dirty="0" smtClean="0">
                <a:ln>
                  <a:solidFill>
                    <a:schemeClr val="bg1"/>
                  </a:solidFill>
                </a:ln>
                <a:solidFill>
                  <a:srgbClr val="FFFF00"/>
                </a:solidFill>
                <a:effectLst>
                  <a:outerShdw blurRad="38100" dist="38100" dir="2700000" algn="tl">
                    <a:srgbClr val="000000">
                      <a:alpha val="43137"/>
                    </a:srgbClr>
                  </a:outerShdw>
                </a:effectLst>
                <a:latin typeface="Arial Black" pitchFamily="34" charset="0"/>
                <a:hlinkClick r:id="rId3" action="ppaction://hlinksldjump"/>
              </a:rPr>
              <a:t>Ir al Índice de canciones</a:t>
            </a:r>
            <a:endParaRPr lang="es-ES" sz="1600" dirty="0">
              <a:ln>
                <a:solidFill>
                  <a:schemeClr val="bg1"/>
                </a:solidFill>
              </a:ln>
              <a:solidFill>
                <a:srgbClr val="FFFF00"/>
              </a:solidFill>
              <a:effectLst>
                <a:outerShdw blurRad="38100" dist="38100" dir="2700000" algn="tl">
                  <a:srgbClr val="000000">
                    <a:alpha val="43137"/>
                  </a:srgbClr>
                </a:outerShdw>
              </a:effectLst>
              <a:latin typeface="Arial Black" pitchFamily="34" charset="0"/>
            </a:endParaRPr>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strVal val="#ppt_h"/>
                                          </p:val>
                                        </p:tav>
                                        <p:tav tm="100000">
                                          <p:val>
                                            <p:strVal val="#ppt_h"/>
                                          </p:val>
                                        </p:tav>
                                      </p:tavLst>
                                    </p:anim>
                                  </p:childTnLst>
                                </p:cTn>
                              </p:par>
                              <p:par>
                                <p:cTn id="9" presetID="17" presetClass="entr" presetSubtype="10"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4358753036_f06367d875_z.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7" name="6 Botón de acción: Comienzo">
            <a:hlinkClick r:id="rId3" action="ppaction://hlinksldjump" highlightClick="1"/>
          </p:cNvPr>
          <p:cNvSpPr/>
          <p:nvPr/>
        </p:nvSpPr>
        <p:spPr>
          <a:xfrm>
            <a:off x="642910" y="6143644"/>
            <a:ext cx="357190" cy="357190"/>
          </a:xfrm>
          <a:prstGeom prst="actionButtonBeginning">
            <a:avLst/>
          </a:prstGeom>
          <a:solidFill>
            <a:srgbClr val="FFFF00"/>
          </a:solidFill>
          <a:ln>
            <a:solidFill>
              <a:srgbClr val="C4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ln>
                <a:solidFill>
                  <a:schemeClr val="bg1"/>
                </a:solidFill>
              </a:ln>
            </a:endParaRPr>
          </a:p>
        </p:txBody>
      </p:sp>
      <p:sp>
        <p:nvSpPr>
          <p:cNvPr id="8" name="7 CuadroTexto"/>
          <p:cNvSpPr txBox="1"/>
          <p:nvPr/>
        </p:nvSpPr>
        <p:spPr>
          <a:xfrm>
            <a:off x="928662" y="6143644"/>
            <a:ext cx="2951449" cy="338554"/>
          </a:xfrm>
          <a:prstGeom prst="rect">
            <a:avLst/>
          </a:prstGeom>
          <a:noFill/>
        </p:spPr>
        <p:txBody>
          <a:bodyPr wrap="none" rtlCol="0">
            <a:spAutoFit/>
          </a:bodyPr>
          <a:lstStyle/>
          <a:p>
            <a:r>
              <a:rPr lang="es-ES" sz="1600" dirty="0" smtClean="0">
                <a:ln>
                  <a:solidFill>
                    <a:schemeClr val="bg1"/>
                  </a:solidFill>
                </a:ln>
                <a:solidFill>
                  <a:srgbClr val="FFFF00"/>
                </a:solidFill>
                <a:effectLst>
                  <a:outerShdw blurRad="38100" dist="38100" dir="2700000" algn="tl">
                    <a:srgbClr val="000000">
                      <a:alpha val="43137"/>
                    </a:srgbClr>
                  </a:outerShdw>
                </a:effectLst>
                <a:latin typeface="Arial Black" pitchFamily="34" charset="0"/>
                <a:hlinkClick r:id="rId3" action="ppaction://hlinksldjump"/>
              </a:rPr>
              <a:t>Ir al Índice de canciones</a:t>
            </a:r>
            <a:endParaRPr lang="es-ES" sz="1600" dirty="0">
              <a:ln>
                <a:solidFill>
                  <a:schemeClr val="bg1"/>
                </a:solidFill>
              </a:ln>
              <a:solidFill>
                <a:srgbClr val="FFFF00"/>
              </a:solidFill>
              <a:effectLst>
                <a:outerShdw blurRad="38100" dist="38100" dir="2700000" algn="tl">
                  <a:srgbClr val="000000">
                    <a:alpha val="43137"/>
                  </a:srgbClr>
                </a:outerShdw>
              </a:effectLst>
              <a:latin typeface="Arial Black" pitchFamily="34" charset="0"/>
            </a:endParaRPr>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strVal val="#ppt_h"/>
                                          </p:val>
                                        </p:tav>
                                        <p:tav tm="100000">
                                          <p:val>
                                            <p:strVal val="#ppt_h"/>
                                          </p:val>
                                        </p:tav>
                                      </p:tavLst>
                                    </p:anim>
                                  </p:childTnLst>
                                </p:cTn>
                              </p:par>
                              <p:par>
                                <p:cTn id="9" presetID="17" presetClass="entr" presetSubtype="10"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4072010255.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7" name="6 Botón de acción: Comienzo">
            <a:hlinkClick r:id="rId3" action="ppaction://hlinksldjump" highlightClick="1"/>
          </p:cNvPr>
          <p:cNvSpPr/>
          <p:nvPr/>
        </p:nvSpPr>
        <p:spPr>
          <a:xfrm>
            <a:off x="642910" y="6143644"/>
            <a:ext cx="357190" cy="357190"/>
          </a:xfrm>
          <a:prstGeom prst="actionButtonBeginning">
            <a:avLst/>
          </a:prstGeom>
          <a:solidFill>
            <a:srgbClr val="FFFF00"/>
          </a:solidFill>
          <a:ln>
            <a:solidFill>
              <a:srgbClr val="C4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ln>
                <a:solidFill>
                  <a:schemeClr val="bg1"/>
                </a:solidFill>
              </a:ln>
            </a:endParaRPr>
          </a:p>
        </p:txBody>
      </p:sp>
      <p:sp>
        <p:nvSpPr>
          <p:cNvPr id="8" name="7 CuadroTexto"/>
          <p:cNvSpPr txBox="1"/>
          <p:nvPr/>
        </p:nvSpPr>
        <p:spPr>
          <a:xfrm>
            <a:off x="928662" y="6143644"/>
            <a:ext cx="2951449" cy="338554"/>
          </a:xfrm>
          <a:prstGeom prst="rect">
            <a:avLst/>
          </a:prstGeom>
          <a:noFill/>
        </p:spPr>
        <p:txBody>
          <a:bodyPr wrap="none" rtlCol="0">
            <a:spAutoFit/>
          </a:bodyPr>
          <a:lstStyle/>
          <a:p>
            <a:r>
              <a:rPr lang="es-ES" sz="1600" dirty="0" smtClean="0">
                <a:ln>
                  <a:solidFill>
                    <a:schemeClr val="bg1"/>
                  </a:solidFill>
                </a:ln>
                <a:solidFill>
                  <a:srgbClr val="FFFF00"/>
                </a:solidFill>
                <a:effectLst>
                  <a:outerShdw blurRad="38100" dist="38100" dir="2700000" algn="tl">
                    <a:srgbClr val="000000">
                      <a:alpha val="43137"/>
                    </a:srgbClr>
                  </a:outerShdw>
                </a:effectLst>
                <a:latin typeface="Arial Black" pitchFamily="34" charset="0"/>
                <a:hlinkClick r:id="rId3" action="ppaction://hlinksldjump"/>
              </a:rPr>
              <a:t>Ir al Índice de canciones</a:t>
            </a:r>
            <a:endParaRPr lang="es-ES" sz="1600" dirty="0">
              <a:ln>
                <a:solidFill>
                  <a:schemeClr val="bg1"/>
                </a:solidFill>
              </a:ln>
              <a:solidFill>
                <a:srgbClr val="FFFF00"/>
              </a:solidFill>
              <a:effectLst>
                <a:outerShdw blurRad="38100" dist="38100" dir="2700000" algn="tl">
                  <a:srgbClr val="000000">
                    <a:alpha val="43137"/>
                  </a:srgbClr>
                </a:outerShdw>
              </a:effectLst>
              <a:latin typeface="Arial Black" pitchFamily="34" charset="0"/>
            </a:endParaRPr>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strVal val="#ppt_h"/>
                                          </p:val>
                                        </p:tav>
                                        <p:tav tm="100000">
                                          <p:val>
                                            <p:strVal val="#ppt_h"/>
                                          </p:val>
                                        </p:tav>
                                      </p:tavLst>
                                    </p:anim>
                                  </p:childTnLst>
                                </p:cTn>
                              </p:par>
                              <p:par>
                                <p:cTn id="9" presetID="17" presetClass="entr" presetSubtype="10"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ctuacion certamen Valencia.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7" name="6 Botón de acción: Comienzo">
            <a:hlinkClick r:id="rId3" action="ppaction://hlinksldjump" highlightClick="1"/>
          </p:cNvPr>
          <p:cNvSpPr/>
          <p:nvPr/>
        </p:nvSpPr>
        <p:spPr>
          <a:xfrm>
            <a:off x="642910" y="6143644"/>
            <a:ext cx="357190" cy="357190"/>
          </a:xfrm>
          <a:prstGeom prst="actionButtonBeginning">
            <a:avLst/>
          </a:prstGeom>
          <a:solidFill>
            <a:srgbClr val="FFFF00"/>
          </a:solidFill>
          <a:ln>
            <a:solidFill>
              <a:srgbClr val="C4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ln>
                <a:solidFill>
                  <a:schemeClr val="bg1"/>
                </a:solidFill>
              </a:ln>
            </a:endParaRPr>
          </a:p>
        </p:txBody>
      </p:sp>
      <p:sp>
        <p:nvSpPr>
          <p:cNvPr id="8" name="7 CuadroTexto"/>
          <p:cNvSpPr txBox="1"/>
          <p:nvPr/>
        </p:nvSpPr>
        <p:spPr>
          <a:xfrm>
            <a:off x="928662" y="6143644"/>
            <a:ext cx="2951449" cy="338554"/>
          </a:xfrm>
          <a:prstGeom prst="rect">
            <a:avLst/>
          </a:prstGeom>
          <a:noFill/>
        </p:spPr>
        <p:txBody>
          <a:bodyPr wrap="none" rtlCol="0">
            <a:spAutoFit/>
          </a:bodyPr>
          <a:lstStyle/>
          <a:p>
            <a:r>
              <a:rPr lang="es-ES" sz="1600" dirty="0" smtClean="0">
                <a:ln>
                  <a:solidFill>
                    <a:schemeClr val="bg1"/>
                  </a:solidFill>
                </a:ln>
                <a:solidFill>
                  <a:srgbClr val="FFFF00"/>
                </a:solidFill>
                <a:effectLst>
                  <a:outerShdw blurRad="38100" dist="38100" dir="2700000" algn="tl">
                    <a:srgbClr val="000000">
                      <a:alpha val="43137"/>
                    </a:srgbClr>
                  </a:outerShdw>
                </a:effectLst>
                <a:latin typeface="Arial Black" pitchFamily="34" charset="0"/>
                <a:hlinkClick r:id="rId3" action="ppaction://hlinksldjump"/>
              </a:rPr>
              <a:t>Ir al Índice de canciones</a:t>
            </a:r>
            <a:endParaRPr lang="es-ES" sz="1600" dirty="0">
              <a:ln>
                <a:solidFill>
                  <a:schemeClr val="bg1"/>
                </a:solidFill>
              </a:ln>
              <a:solidFill>
                <a:srgbClr val="FFFF00"/>
              </a:solidFill>
              <a:effectLst>
                <a:outerShdw blurRad="38100" dist="38100" dir="2700000" algn="tl">
                  <a:srgbClr val="000000">
                    <a:alpha val="43137"/>
                  </a:srgbClr>
                </a:outerShdw>
              </a:effectLst>
              <a:latin typeface="Arial Black" pitchFamily="34" charset="0"/>
            </a:endParaRPr>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strVal val="#ppt_h"/>
                                          </p:val>
                                        </p:tav>
                                        <p:tav tm="100000">
                                          <p:val>
                                            <p:strVal val="#ppt_h"/>
                                          </p:val>
                                        </p:tav>
                                      </p:tavLst>
                                    </p:anim>
                                  </p:childTnLst>
                                </p:cTn>
                              </p:par>
                              <p:par>
                                <p:cTn id="9" presetID="17" presetClass="entr" presetSubtype="10"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autizo_Halguien_2009_4.jpg"/>
          <p:cNvPicPr>
            <a:picLocks noChangeAspect="1"/>
          </p:cNvPicPr>
          <p:nvPr/>
        </p:nvPicPr>
        <p:blipFill>
          <a:blip r:embed="rId2" cstate="screen"/>
          <a:stretch>
            <a:fillRect/>
          </a:stretch>
        </p:blipFill>
        <p:spPr>
          <a:xfrm>
            <a:off x="0" y="0"/>
            <a:ext cx="9144000" cy="6858000"/>
          </a:xfrm>
          <a:prstGeom prst="rect">
            <a:avLst/>
          </a:prstGeom>
          <a:scene3d>
            <a:camera prst="orthographicFront"/>
            <a:lightRig rig="threePt" dir="t"/>
          </a:scene3d>
          <a:sp3d>
            <a:bevelT prst="angle"/>
          </a:sp3d>
        </p:spPr>
      </p:pic>
      <p:sp>
        <p:nvSpPr>
          <p:cNvPr id="7" name="6 Botón de acción: Comienzo">
            <a:hlinkClick r:id="rId3" action="ppaction://hlinksldjump" highlightClick="1"/>
          </p:cNvPr>
          <p:cNvSpPr/>
          <p:nvPr/>
        </p:nvSpPr>
        <p:spPr>
          <a:xfrm>
            <a:off x="642910" y="6143644"/>
            <a:ext cx="357190" cy="357190"/>
          </a:xfrm>
          <a:prstGeom prst="actionButtonBeginning">
            <a:avLst/>
          </a:prstGeom>
          <a:solidFill>
            <a:srgbClr val="FFFF00"/>
          </a:solidFill>
          <a:ln>
            <a:solidFill>
              <a:srgbClr val="C4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ln>
                <a:solidFill>
                  <a:schemeClr val="bg1"/>
                </a:solidFill>
              </a:ln>
            </a:endParaRPr>
          </a:p>
        </p:txBody>
      </p:sp>
      <p:sp>
        <p:nvSpPr>
          <p:cNvPr id="8" name="7 CuadroTexto"/>
          <p:cNvSpPr txBox="1"/>
          <p:nvPr/>
        </p:nvSpPr>
        <p:spPr>
          <a:xfrm>
            <a:off x="928662" y="6143644"/>
            <a:ext cx="2951449" cy="338554"/>
          </a:xfrm>
          <a:prstGeom prst="rect">
            <a:avLst/>
          </a:prstGeom>
          <a:noFill/>
        </p:spPr>
        <p:txBody>
          <a:bodyPr wrap="none" rtlCol="0">
            <a:spAutoFit/>
          </a:bodyPr>
          <a:lstStyle/>
          <a:p>
            <a:r>
              <a:rPr lang="es-ES" sz="1600" dirty="0" smtClean="0">
                <a:ln>
                  <a:solidFill>
                    <a:schemeClr val="bg1"/>
                  </a:solidFill>
                </a:ln>
                <a:solidFill>
                  <a:srgbClr val="FFFF00"/>
                </a:solidFill>
                <a:effectLst>
                  <a:outerShdw blurRad="38100" dist="38100" dir="2700000" algn="tl">
                    <a:srgbClr val="000000">
                      <a:alpha val="43137"/>
                    </a:srgbClr>
                  </a:outerShdw>
                </a:effectLst>
                <a:latin typeface="Arial Black" pitchFamily="34" charset="0"/>
                <a:hlinkClick r:id="rId3" action="ppaction://hlinksldjump"/>
              </a:rPr>
              <a:t>Ir al Índice de canciones</a:t>
            </a:r>
            <a:endParaRPr lang="es-ES" sz="1600" dirty="0">
              <a:ln>
                <a:solidFill>
                  <a:schemeClr val="bg1"/>
                </a:solidFill>
              </a:ln>
              <a:solidFill>
                <a:srgbClr val="FFFF00"/>
              </a:solidFill>
              <a:effectLst>
                <a:outerShdw blurRad="38100" dist="38100" dir="2700000" algn="tl">
                  <a:srgbClr val="000000">
                    <a:alpha val="43137"/>
                  </a:srgbClr>
                </a:outerShdw>
              </a:effectLst>
              <a:latin typeface="Arial Black" pitchFamily="34" charset="0"/>
            </a:endParaRPr>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strVal val="#ppt_h"/>
                                          </p:val>
                                        </p:tav>
                                        <p:tav tm="100000">
                                          <p:val>
                                            <p:strVal val="#ppt_h"/>
                                          </p:val>
                                        </p:tav>
                                      </p:tavLst>
                                    </p:anim>
                                  </p:childTnLst>
                                </p:cTn>
                              </p:par>
                              <p:par>
                                <p:cTn id="9" presetID="17" presetClass="entr" presetSubtype="10"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ruselas01-s.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7" name="6 Botón de acción: Comienzo">
            <a:hlinkClick r:id="rId3" action="ppaction://hlinksldjump" highlightClick="1"/>
          </p:cNvPr>
          <p:cNvSpPr/>
          <p:nvPr/>
        </p:nvSpPr>
        <p:spPr>
          <a:xfrm>
            <a:off x="642910" y="6143644"/>
            <a:ext cx="357190" cy="357190"/>
          </a:xfrm>
          <a:prstGeom prst="actionButtonBeginning">
            <a:avLst/>
          </a:prstGeom>
          <a:solidFill>
            <a:srgbClr val="FFFF00"/>
          </a:solidFill>
          <a:ln>
            <a:solidFill>
              <a:srgbClr val="C4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ln>
                <a:solidFill>
                  <a:schemeClr val="bg1"/>
                </a:solidFill>
              </a:ln>
            </a:endParaRPr>
          </a:p>
        </p:txBody>
      </p:sp>
      <p:sp>
        <p:nvSpPr>
          <p:cNvPr id="8" name="7 CuadroTexto"/>
          <p:cNvSpPr txBox="1"/>
          <p:nvPr/>
        </p:nvSpPr>
        <p:spPr>
          <a:xfrm>
            <a:off x="928662" y="6143644"/>
            <a:ext cx="2951449" cy="338554"/>
          </a:xfrm>
          <a:prstGeom prst="rect">
            <a:avLst/>
          </a:prstGeom>
          <a:noFill/>
        </p:spPr>
        <p:txBody>
          <a:bodyPr wrap="none" rtlCol="0">
            <a:spAutoFit/>
          </a:bodyPr>
          <a:lstStyle/>
          <a:p>
            <a:r>
              <a:rPr lang="es-ES" sz="1600" dirty="0" smtClean="0">
                <a:ln>
                  <a:solidFill>
                    <a:schemeClr val="bg1"/>
                  </a:solidFill>
                </a:ln>
                <a:solidFill>
                  <a:srgbClr val="FFFF00"/>
                </a:solidFill>
                <a:effectLst>
                  <a:outerShdw blurRad="38100" dist="38100" dir="2700000" algn="tl">
                    <a:srgbClr val="000000">
                      <a:alpha val="43137"/>
                    </a:srgbClr>
                  </a:outerShdw>
                </a:effectLst>
                <a:latin typeface="Arial Black" pitchFamily="34" charset="0"/>
                <a:hlinkClick r:id="rId3" action="ppaction://hlinksldjump"/>
              </a:rPr>
              <a:t>Ir al Índice de canciones</a:t>
            </a:r>
            <a:endParaRPr lang="es-ES" sz="1600" dirty="0">
              <a:ln>
                <a:solidFill>
                  <a:schemeClr val="bg1"/>
                </a:solidFill>
              </a:ln>
              <a:solidFill>
                <a:srgbClr val="FFFF00"/>
              </a:solidFill>
              <a:effectLst>
                <a:outerShdw blurRad="38100" dist="38100" dir="2700000" algn="tl">
                  <a:srgbClr val="000000">
                    <a:alpha val="43137"/>
                  </a:srgbClr>
                </a:outerShdw>
              </a:effectLst>
              <a:latin typeface="Arial Black" pitchFamily="34" charset="0"/>
            </a:endParaRPr>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strVal val="#ppt_h"/>
                                          </p:val>
                                        </p:tav>
                                        <p:tav tm="100000">
                                          <p:val>
                                            <p:strVal val="#ppt_h"/>
                                          </p:val>
                                        </p:tav>
                                      </p:tavLst>
                                    </p:anim>
                                  </p:childTnLst>
                                </p:cTn>
                              </p:par>
                              <p:par>
                                <p:cTn id="9" presetID="17" presetClass="entr" presetSubtype="10"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IMG4942.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7" name="6 Botón de acción: Comienzo">
            <a:hlinkClick r:id="rId3" action="ppaction://hlinksldjump" highlightClick="1"/>
          </p:cNvPr>
          <p:cNvSpPr/>
          <p:nvPr/>
        </p:nvSpPr>
        <p:spPr>
          <a:xfrm>
            <a:off x="642910" y="6143644"/>
            <a:ext cx="357190" cy="357190"/>
          </a:xfrm>
          <a:prstGeom prst="actionButtonBeginning">
            <a:avLst/>
          </a:prstGeom>
          <a:solidFill>
            <a:srgbClr val="FFFF00"/>
          </a:solidFill>
          <a:ln>
            <a:solidFill>
              <a:srgbClr val="C4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ln>
                <a:solidFill>
                  <a:schemeClr val="bg1"/>
                </a:solidFill>
              </a:ln>
            </a:endParaRPr>
          </a:p>
        </p:txBody>
      </p:sp>
      <p:sp>
        <p:nvSpPr>
          <p:cNvPr id="8" name="7 CuadroTexto"/>
          <p:cNvSpPr txBox="1"/>
          <p:nvPr/>
        </p:nvSpPr>
        <p:spPr>
          <a:xfrm>
            <a:off x="928662" y="6143644"/>
            <a:ext cx="2951449" cy="338554"/>
          </a:xfrm>
          <a:prstGeom prst="rect">
            <a:avLst/>
          </a:prstGeom>
          <a:noFill/>
        </p:spPr>
        <p:txBody>
          <a:bodyPr wrap="none" rtlCol="0">
            <a:spAutoFit/>
          </a:bodyPr>
          <a:lstStyle/>
          <a:p>
            <a:r>
              <a:rPr lang="es-ES" sz="1600" dirty="0" smtClean="0">
                <a:ln>
                  <a:solidFill>
                    <a:schemeClr val="bg1"/>
                  </a:solidFill>
                </a:ln>
                <a:solidFill>
                  <a:srgbClr val="FFFF00"/>
                </a:solidFill>
                <a:effectLst>
                  <a:outerShdw blurRad="38100" dist="38100" dir="2700000" algn="tl">
                    <a:srgbClr val="000000">
                      <a:alpha val="43137"/>
                    </a:srgbClr>
                  </a:outerShdw>
                </a:effectLst>
                <a:latin typeface="Arial Black" pitchFamily="34" charset="0"/>
                <a:hlinkClick r:id="rId3" action="ppaction://hlinksldjump"/>
              </a:rPr>
              <a:t>Ir al Índice de canciones</a:t>
            </a:r>
            <a:endParaRPr lang="es-ES" sz="1600" dirty="0">
              <a:ln>
                <a:solidFill>
                  <a:schemeClr val="bg1"/>
                </a:solidFill>
              </a:ln>
              <a:solidFill>
                <a:srgbClr val="FFFF00"/>
              </a:solidFill>
              <a:effectLst>
                <a:outerShdw blurRad="38100" dist="38100" dir="2700000" algn="tl">
                  <a:srgbClr val="000000">
                    <a:alpha val="43137"/>
                  </a:srgbClr>
                </a:outerShdw>
              </a:effectLst>
              <a:latin typeface="Arial Black" pitchFamily="34" charset="0"/>
            </a:endParaRPr>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strVal val="#ppt_h"/>
                                          </p:val>
                                        </p:tav>
                                        <p:tav tm="100000">
                                          <p:val>
                                            <p:strVal val="#ppt_h"/>
                                          </p:val>
                                        </p:tav>
                                      </p:tavLst>
                                    </p:anim>
                                  </p:childTnLst>
                                </p:cTn>
                              </p:par>
                              <p:par>
                                <p:cTn id="9" presetID="17" presetClass="entr" presetSubtype="10"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SC01173.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7" name="6 Botón de acción: Comienzo">
            <a:hlinkClick r:id="rId3" action="ppaction://hlinksldjump" highlightClick="1"/>
          </p:cNvPr>
          <p:cNvSpPr/>
          <p:nvPr/>
        </p:nvSpPr>
        <p:spPr>
          <a:xfrm>
            <a:off x="642910" y="6143644"/>
            <a:ext cx="357190" cy="357190"/>
          </a:xfrm>
          <a:prstGeom prst="actionButtonBeginning">
            <a:avLst/>
          </a:prstGeom>
          <a:solidFill>
            <a:srgbClr val="FFFF00"/>
          </a:solidFill>
          <a:ln>
            <a:solidFill>
              <a:srgbClr val="C4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ln>
                <a:solidFill>
                  <a:schemeClr val="bg1"/>
                </a:solidFill>
              </a:ln>
            </a:endParaRPr>
          </a:p>
        </p:txBody>
      </p:sp>
      <p:sp>
        <p:nvSpPr>
          <p:cNvPr id="8" name="7 CuadroTexto"/>
          <p:cNvSpPr txBox="1"/>
          <p:nvPr/>
        </p:nvSpPr>
        <p:spPr>
          <a:xfrm>
            <a:off x="928662" y="6143644"/>
            <a:ext cx="2951449" cy="338554"/>
          </a:xfrm>
          <a:prstGeom prst="rect">
            <a:avLst/>
          </a:prstGeom>
          <a:noFill/>
        </p:spPr>
        <p:txBody>
          <a:bodyPr wrap="none" rtlCol="0">
            <a:spAutoFit/>
          </a:bodyPr>
          <a:lstStyle/>
          <a:p>
            <a:r>
              <a:rPr lang="es-ES" sz="1600" dirty="0" smtClean="0">
                <a:ln>
                  <a:solidFill>
                    <a:schemeClr val="bg1"/>
                  </a:solidFill>
                </a:ln>
                <a:solidFill>
                  <a:srgbClr val="FFFF00"/>
                </a:solidFill>
                <a:effectLst>
                  <a:outerShdw blurRad="38100" dist="38100" dir="2700000" algn="tl">
                    <a:srgbClr val="000000">
                      <a:alpha val="43137"/>
                    </a:srgbClr>
                  </a:outerShdw>
                </a:effectLst>
                <a:latin typeface="Arial Black" pitchFamily="34" charset="0"/>
                <a:hlinkClick r:id="rId3" action="ppaction://hlinksldjump"/>
              </a:rPr>
              <a:t>Ir al Índice de canciones</a:t>
            </a:r>
            <a:endParaRPr lang="es-ES" sz="1600" dirty="0">
              <a:ln>
                <a:solidFill>
                  <a:schemeClr val="bg1"/>
                </a:solidFill>
              </a:ln>
              <a:solidFill>
                <a:srgbClr val="FFFF00"/>
              </a:solidFill>
              <a:effectLst>
                <a:outerShdw blurRad="38100" dist="38100" dir="2700000" algn="tl">
                  <a:srgbClr val="000000">
                    <a:alpha val="43137"/>
                  </a:srgbClr>
                </a:outerShdw>
              </a:effectLst>
              <a:latin typeface="Arial Black" pitchFamily="34" charset="0"/>
            </a:endParaRPr>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strVal val="#ppt_h"/>
                                          </p:val>
                                        </p:tav>
                                        <p:tav tm="100000">
                                          <p:val>
                                            <p:strVal val="#ppt_h"/>
                                          </p:val>
                                        </p:tav>
                                      </p:tavLst>
                                    </p:anim>
                                  </p:childTnLst>
                                </p:cTn>
                              </p:par>
                              <p:par>
                                <p:cTn id="9" presetID="17" presetClass="entr" presetSubtype="10"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SC_9934.jpg"/>
          <p:cNvPicPr>
            <a:picLocks noChangeAspect="1"/>
          </p:cNvPicPr>
          <p:nvPr/>
        </p:nvPicPr>
        <p:blipFill>
          <a:blip r:embed="rId2"/>
          <a:stretch>
            <a:fillRect/>
          </a:stretch>
        </p:blipFill>
        <p:spPr>
          <a:xfrm>
            <a:off x="0" y="0"/>
            <a:ext cx="9130601" cy="6858000"/>
          </a:xfrm>
          <a:prstGeom prst="rect">
            <a:avLst/>
          </a:prstGeom>
          <a:scene3d>
            <a:camera prst="orthographicFront"/>
            <a:lightRig rig="threePt" dir="t"/>
          </a:scene3d>
          <a:sp3d>
            <a:bevelT prst="angle"/>
          </a:sp3d>
        </p:spPr>
      </p:pic>
      <p:sp>
        <p:nvSpPr>
          <p:cNvPr id="7" name="6 Botón de acción: Comienzo">
            <a:hlinkClick r:id="rId3" action="ppaction://hlinksldjump" highlightClick="1"/>
          </p:cNvPr>
          <p:cNvSpPr/>
          <p:nvPr/>
        </p:nvSpPr>
        <p:spPr>
          <a:xfrm>
            <a:off x="642910" y="6143644"/>
            <a:ext cx="357190" cy="357190"/>
          </a:xfrm>
          <a:prstGeom prst="actionButtonBeginning">
            <a:avLst/>
          </a:prstGeom>
          <a:solidFill>
            <a:srgbClr val="FFFF00"/>
          </a:solidFill>
          <a:ln>
            <a:solidFill>
              <a:srgbClr val="C4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ln>
                <a:solidFill>
                  <a:schemeClr val="bg1"/>
                </a:solidFill>
              </a:ln>
            </a:endParaRPr>
          </a:p>
        </p:txBody>
      </p:sp>
      <p:sp>
        <p:nvSpPr>
          <p:cNvPr id="8" name="7 CuadroTexto"/>
          <p:cNvSpPr txBox="1"/>
          <p:nvPr/>
        </p:nvSpPr>
        <p:spPr>
          <a:xfrm>
            <a:off x="928662" y="6143644"/>
            <a:ext cx="2951449" cy="338554"/>
          </a:xfrm>
          <a:prstGeom prst="rect">
            <a:avLst/>
          </a:prstGeom>
          <a:noFill/>
        </p:spPr>
        <p:txBody>
          <a:bodyPr wrap="none" rtlCol="0">
            <a:spAutoFit/>
          </a:bodyPr>
          <a:lstStyle/>
          <a:p>
            <a:r>
              <a:rPr lang="es-ES" sz="1600" dirty="0" smtClean="0">
                <a:ln>
                  <a:solidFill>
                    <a:schemeClr val="bg1"/>
                  </a:solidFill>
                </a:ln>
                <a:solidFill>
                  <a:srgbClr val="FFFF00"/>
                </a:solidFill>
                <a:effectLst>
                  <a:outerShdw blurRad="38100" dist="38100" dir="2700000" algn="tl">
                    <a:srgbClr val="000000">
                      <a:alpha val="43137"/>
                    </a:srgbClr>
                  </a:outerShdw>
                </a:effectLst>
                <a:latin typeface="Arial Black" pitchFamily="34" charset="0"/>
                <a:hlinkClick r:id="rId3" action="ppaction://hlinksldjump"/>
              </a:rPr>
              <a:t>Ir al Índice de canciones</a:t>
            </a:r>
            <a:endParaRPr lang="es-ES" sz="1600" dirty="0">
              <a:ln>
                <a:solidFill>
                  <a:schemeClr val="bg1"/>
                </a:solidFill>
              </a:ln>
              <a:solidFill>
                <a:srgbClr val="FFFF00"/>
              </a:solidFill>
              <a:effectLst>
                <a:outerShdw blurRad="38100" dist="38100" dir="2700000" algn="tl">
                  <a:srgbClr val="000000">
                    <a:alpha val="43137"/>
                  </a:srgbClr>
                </a:outerShdw>
              </a:effectLst>
              <a:latin typeface="Arial Black" pitchFamily="34" charset="0"/>
            </a:endParaRPr>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strVal val="#ppt_h"/>
                                          </p:val>
                                        </p:tav>
                                        <p:tav tm="100000">
                                          <p:val>
                                            <p:strVal val="#ppt_h"/>
                                          </p:val>
                                        </p:tav>
                                      </p:tavLst>
                                    </p:anim>
                                  </p:childTnLst>
                                </p:cTn>
                              </p:par>
                              <p:par>
                                <p:cTn id="9" presetID="17" presetClass="entr" presetSubtype="10"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7" name="6 Botón de acción: Comienzo">
            <a:hlinkClick r:id="rId3" action="ppaction://hlinksldjump" highlightClick="1"/>
          </p:cNvPr>
          <p:cNvSpPr/>
          <p:nvPr/>
        </p:nvSpPr>
        <p:spPr>
          <a:xfrm>
            <a:off x="642910" y="6143644"/>
            <a:ext cx="357190" cy="357190"/>
          </a:xfrm>
          <a:prstGeom prst="actionButtonBeginning">
            <a:avLst/>
          </a:prstGeom>
          <a:solidFill>
            <a:srgbClr val="FFFF00"/>
          </a:solidFill>
          <a:ln>
            <a:solidFill>
              <a:srgbClr val="C4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ln>
                <a:solidFill>
                  <a:schemeClr val="bg1"/>
                </a:solidFill>
              </a:ln>
            </a:endParaRPr>
          </a:p>
        </p:txBody>
      </p:sp>
      <p:sp>
        <p:nvSpPr>
          <p:cNvPr id="8" name="7 CuadroTexto"/>
          <p:cNvSpPr txBox="1"/>
          <p:nvPr/>
        </p:nvSpPr>
        <p:spPr>
          <a:xfrm>
            <a:off x="928662" y="6143644"/>
            <a:ext cx="2951449" cy="338554"/>
          </a:xfrm>
          <a:prstGeom prst="rect">
            <a:avLst/>
          </a:prstGeom>
          <a:noFill/>
        </p:spPr>
        <p:txBody>
          <a:bodyPr wrap="none" rtlCol="0">
            <a:spAutoFit/>
          </a:bodyPr>
          <a:lstStyle/>
          <a:p>
            <a:r>
              <a:rPr lang="es-ES" sz="1600" dirty="0" smtClean="0">
                <a:ln>
                  <a:solidFill>
                    <a:schemeClr val="bg1"/>
                  </a:solidFill>
                </a:ln>
                <a:solidFill>
                  <a:srgbClr val="FFFF00"/>
                </a:solidFill>
                <a:effectLst>
                  <a:outerShdw blurRad="38100" dist="38100" dir="2700000" algn="tl">
                    <a:srgbClr val="000000">
                      <a:alpha val="43137"/>
                    </a:srgbClr>
                  </a:outerShdw>
                </a:effectLst>
                <a:latin typeface="Arial Black" pitchFamily="34" charset="0"/>
                <a:hlinkClick r:id="rId3" action="ppaction://hlinksldjump"/>
              </a:rPr>
              <a:t>Ir al Índice de canciones</a:t>
            </a:r>
            <a:endParaRPr lang="es-ES" sz="1600" dirty="0">
              <a:ln>
                <a:solidFill>
                  <a:schemeClr val="bg1"/>
                </a:solidFill>
              </a:ln>
              <a:solidFill>
                <a:srgbClr val="FFFF00"/>
              </a:solidFill>
              <a:effectLst>
                <a:outerShdw blurRad="38100" dist="38100" dir="2700000" algn="tl">
                  <a:srgbClr val="000000">
                    <a:alpha val="43137"/>
                  </a:srgbClr>
                </a:outerShdw>
              </a:effectLst>
              <a:latin typeface="Arial Black" pitchFamily="34" charset="0"/>
            </a:endParaRPr>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strVal val="#ppt_h"/>
                                          </p:val>
                                        </p:tav>
                                        <p:tav tm="100000">
                                          <p:val>
                                            <p:strVal val="#ppt_h"/>
                                          </p:val>
                                        </p:tav>
                                      </p:tavLst>
                                    </p:anim>
                                  </p:childTnLst>
                                </p:cTn>
                              </p:par>
                              <p:par>
                                <p:cTn id="9" presetID="17" presetClass="entr" presetSubtype="10"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1010042.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7" name="6 Botón de acción: Comienzo">
            <a:hlinkClick r:id="rId3" action="ppaction://hlinksldjump" highlightClick="1"/>
          </p:cNvPr>
          <p:cNvSpPr/>
          <p:nvPr/>
        </p:nvSpPr>
        <p:spPr>
          <a:xfrm>
            <a:off x="642910" y="6143644"/>
            <a:ext cx="357190" cy="357190"/>
          </a:xfrm>
          <a:prstGeom prst="actionButtonBeginning">
            <a:avLst/>
          </a:prstGeom>
          <a:solidFill>
            <a:srgbClr val="FFFF00"/>
          </a:solidFill>
          <a:ln>
            <a:solidFill>
              <a:srgbClr val="C4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ln>
                <a:solidFill>
                  <a:schemeClr val="bg1"/>
                </a:solidFill>
              </a:ln>
            </a:endParaRPr>
          </a:p>
        </p:txBody>
      </p:sp>
      <p:sp>
        <p:nvSpPr>
          <p:cNvPr id="8" name="7 CuadroTexto"/>
          <p:cNvSpPr txBox="1"/>
          <p:nvPr/>
        </p:nvSpPr>
        <p:spPr>
          <a:xfrm>
            <a:off x="928662" y="6143644"/>
            <a:ext cx="2951449" cy="338554"/>
          </a:xfrm>
          <a:prstGeom prst="rect">
            <a:avLst/>
          </a:prstGeom>
          <a:noFill/>
        </p:spPr>
        <p:txBody>
          <a:bodyPr wrap="none" rtlCol="0">
            <a:spAutoFit/>
          </a:bodyPr>
          <a:lstStyle/>
          <a:p>
            <a:r>
              <a:rPr lang="es-ES" sz="1600" dirty="0" smtClean="0">
                <a:ln>
                  <a:solidFill>
                    <a:schemeClr val="bg1"/>
                  </a:solidFill>
                </a:ln>
                <a:solidFill>
                  <a:srgbClr val="FFFF00"/>
                </a:solidFill>
                <a:effectLst>
                  <a:outerShdw blurRad="38100" dist="38100" dir="2700000" algn="tl">
                    <a:srgbClr val="000000">
                      <a:alpha val="43137"/>
                    </a:srgbClr>
                  </a:outerShdw>
                </a:effectLst>
                <a:latin typeface="Arial Black" pitchFamily="34" charset="0"/>
                <a:hlinkClick r:id="rId3" action="ppaction://hlinksldjump"/>
              </a:rPr>
              <a:t>Ir al Índice de canciones</a:t>
            </a:r>
            <a:endParaRPr lang="es-ES" sz="1600" dirty="0">
              <a:ln>
                <a:solidFill>
                  <a:schemeClr val="bg1"/>
                </a:solidFill>
              </a:ln>
              <a:solidFill>
                <a:srgbClr val="FFFF00"/>
              </a:solidFill>
              <a:effectLst>
                <a:outerShdw blurRad="38100" dist="38100" dir="2700000" algn="tl">
                  <a:srgbClr val="000000">
                    <a:alpha val="43137"/>
                  </a:srgbClr>
                </a:outerShdw>
              </a:effectLst>
              <a:latin typeface="Arial Black" pitchFamily="34" charset="0"/>
            </a:endParaRPr>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strVal val="#ppt_h"/>
                                          </p:val>
                                        </p:tav>
                                        <p:tav tm="100000">
                                          <p:val>
                                            <p:strVal val="#ppt_h"/>
                                          </p:val>
                                        </p:tav>
                                      </p:tavLst>
                                    </p:anim>
                                  </p:childTnLst>
                                </p:cTn>
                              </p:par>
                              <p:par>
                                <p:cTn id="9" presetID="17" presetClass="entr" presetSubtype="10"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B190615.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7" name="6 Botón de acción: Comienzo">
            <a:hlinkClick r:id="rId3" action="ppaction://hlinksldjump" highlightClick="1"/>
          </p:cNvPr>
          <p:cNvSpPr/>
          <p:nvPr/>
        </p:nvSpPr>
        <p:spPr>
          <a:xfrm>
            <a:off x="642910" y="6143644"/>
            <a:ext cx="357190" cy="357190"/>
          </a:xfrm>
          <a:prstGeom prst="actionButtonBeginning">
            <a:avLst/>
          </a:prstGeom>
          <a:solidFill>
            <a:srgbClr val="FFFF00"/>
          </a:solidFill>
          <a:ln>
            <a:solidFill>
              <a:srgbClr val="C4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ln>
                <a:solidFill>
                  <a:schemeClr val="bg1"/>
                </a:solidFill>
              </a:ln>
            </a:endParaRPr>
          </a:p>
        </p:txBody>
      </p:sp>
      <p:sp>
        <p:nvSpPr>
          <p:cNvPr id="8" name="7 CuadroTexto"/>
          <p:cNvSpPr txBox="1"/>
          <p:nvPr/>
        </p:nvSpPr>
        <p:spPr>
          <a:xfrm>
            <a:off x="928662" y="6143644"/>
            <a:ext cx="2951449" cy="338554"/>
          </a:xfrm>
          <a:prstGeom prst="rect">
            <a:avLst/>
          </a:prstGeom>
          <a:noFill/>
        </p:spPr>
        <p:txBody>
          <a:bodyPr wrap="none" rtlCol="0">
            <a:spAutoFit/>
          </a:bodyPr>
          <a:lstStyle/>
          <a:p>
            <a:r>
              <a:rPr lang="es-ES" sz="1600" dirty="0" smtClean="0">
                <a:ln>
                  <a:solidFill>
                    <a:schemeClr val="bg1"/>
                  </a:solidFill>
                </a:ln>
                <a:solidFill>
                  <a:srgbClr val="FFFF00"/>
                </a:solidFill>
                <a:effectLst>
                  <a:outerShdw blurRad="38100" dist="38100" dir="2700000" algn="tl">
                    <a:srgbClr val="000000">
                      <a:alpha val="43137"/>
                    </a:srgbClr>
                  </a:outerShdw>
                </a:effectLst>
                <a:latin typeface="Arial Black" pitchFamily="34" charset="0"/>
                <a:hlinkClick r:id="rId3" action="ppaction://hlinksldjump"/>
              </a:rPr>
              <a:t>Ir al Índice de canciones</a:t>
            </a:r>
            <a:endParaRPr lang="es-ES" sz="1600" dirty="0">
              <a:ln>
                <a:solidFill>
                  <a:schemeClr val="bg1"/>
                </a:solidFill>
              </a:ln>
              <a:solidFill>
                <a:srgbClr val="FFFF00"/>
              </a:solidFill>
              <a:effectLst>
                <a:outerShdw blurRad="38100" dist="38100" dir="2700000" algn="tl">
                  <a:srgbClr val="000000">
                    <a:alpha val="43137"/>
                  </a:srgbClr>
                </a:outerShdw>
              </a:effectLst>
              <a:latin typeface="Arial Black" pitchFamily="34" charset="0"/>
            </a:endParaRPr>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strVal val="#ppt_h"/>
                                          </p:val>
                                        </p:tav>
                                        <p:tav tm="100000">
                                          <p:val>
                                            <p:strVal val="#ppt_h"/>
                                          </p:val>
                                        </p:tav>
                                      </p:tavLst>
                                    </p:anim>
                                  </p:childTnLst>
                                </p:cTn>
                              </p:par>
                              <p:par>
                                <p:cTn id="9" presetID="17" presetClass="entr" presetSubtype="10"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DM_9041-Copiar.jpg"/>
          <p:cNvPicPr>
            <a:picLocks noChangeAspect="1"/>
          </p:cNvPicPr>
          <p:nvPr/>
        </p:nvPicPr>
        <p:blipFill>
          <a:blip r:embed="rId2"/>
          <a:stretch>
            <a:fillRect/>
          </a:stretch>
        </p:blipFill>
        <p:spPr>
          <a:xfrm>
            <a:off x="-1" y="0"/>
            <a:ext cx="9130601" cy="6858000"/>
          </a:xfrm>
          <a:prstGeom prst="rect">
            <a:avLst/>
          </a:prstGeom>
          <a:scene3d>
            <a:camera prst="orthographicFront"/>
            <a:lightRig rig="threePt" dir="t"/>
          </a:scene3d>
          <a:sp3d>
            <a:bevelT prst="angle"/>
          </a:sp3d>
        </p:spPr>
      </p:pic>
      <p:sp>
        <p:nvSpPr>
          <p:cNvPr id="7" name="6 Botón de acción: Comienzo">
            <a:hlinkClick r:id="rId3" action="ppaction://hlinksldjump" highlightClick="1"/>
          </p:cNvPr>
          <p:cNvSpPr/>
          <p:nvPr/>
        </p:nvSpPr>
        <p:spPr>
          <a:xfrm>
            <a:off x="642910" y="6143644"/>
            <a:ext cx="357190" cy="357190"/>
          </a:xfrm>
          <a:prstGeom prst="actionButtonBeginning">
            <a:avLst/>
          </a:prstGeom>
          <a:solidFill>
            <a:srgbClr val="FFFF00"/>
          </a:solidFill>
          <a:ln>
            <a:solidFill>
              <a:srgbClr val="C4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ln>
                <a:solidFill>
                  <a:schemeClr val="bg1"/>
                </a:solidFill>
              </a:ln>
            </a:endParaRPr>
          </a:p>
        </p:txBody>
      </p:sp>
      <p:sp>
        <p:nvSpPr>
          <p:cNvPr id="8" name="7 CuadroTexto"/>
          <p:cNvSpPr txBox="1"/>
          <p:nvPr/>
        </p:nvSpPr>
        <p:spPr>
          <a:xfrm>
            <a:off x="928662" y="6143644"/>
            <a:ext cx="2951449" cy="338554"/>
          </a:xfrm>
          <a:prstGeom prst="rect">
            <a:avLst/>
          </a:prstGeom>
          <a:noFill/>
        </p:spPr>
        <p:txBody>
          <a:bodyPr wrap="none" rtlCol="0">
            <a:spAutoFit/>
          </a:bodyPr>
          <a:lstStyle/>
          <a:p>
            <a:r>
              <a:rPr lang="es-ES" sz="1600" dirty="0" smtClean="0">
                <a:ln>
                  <a:solidFill>
                    <a:schemeClr val="bg1"/>
                  </a:solidFill>
                </a:ln>
                <a:solidFill>
                  <a:srgbClr val="FFFF00"/>
                </a:solidFill>
                <a:effectLst>
                  <a:outerShdw blurRad="38100" dist="38100" dir="2700000" algn="tl">
                    <a:srgbClr val="000000">
                      <a:alpha val="43137"/>
                    </a:srgbClr>
                  </a:outerShdw>
                </a:effectLst>
                <a:latin typeface="Arial Black" pitchFamily="34" charset="0"/>
                <a:hlinkClick r:id="rId3" action="ppaction://hlinksldjump"/>
              </a:rPr>
              <a:t>Ir al Índice de canciones</a:t>
            </a:r>
            <a:endParaRPr lang="es-ES" sz="1600" dirty="0">
              <a:ln>
                <a:solidFill>
                  <a:schemeClr val="bg1"/>
                </a:solidFill>
              </a:ln>
              <a:solidFill>
                <a:srgbClr val="FFFF00"/>
              </a:solidFill>
              <a:effectLst>
                <a:outerShdw blurRad="38100" dist="38100" dir="2700000" algn="tl">
                  <a:srgbClr val="000000">
                    <a:alpha val="43137"/>
                  </a:srgbClr>
                </a:outerShdw>
              </a:effectLst>
              <a:latin typeface="Arial Black" pitchFamily="34" charset="0"/>
            </a:endParaRPr>
          </a:p>
        </p:txBody>
      </p:sp>
    </p:spTree>
  </p:cSld>
  <p:clrMapOvr>
    <a:masterClrMapping/>
  </p:clrMapOvr>
  <p:transition spd="slow" advTm="7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strVal val="#ppt_h"/>
                                          </p:val>
                                        </p:tav>
                                        <p:tav tm="100000">
                                          <p:val>
                                            <p:strVal val="#ppt_h"/>
                                          </p:val>
                                        </p:tav>
                                      </p:tavLst>
                                    </p:anim>
                                  </p:childTnLst>
                                </p:cTn>
                              </p:par>
                              <p:par>
                                <p:cTn id="9" presetID="17" presetClass="entr" presetSubtype="10"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DM_9164-Copiar.jpg"/>
          <p:cNvPicPr>
            <a:picLocks noChangeAspect="1"/>
          </p:cNvPicPr>
          <p:nvPr/>
        </p:nvPicPr>
        <p:blipFill>
          <a:blip r:embed="rId2"/>
          <a:stretch>
            <a:fillRect/>
          </a:stretch>
        </p:blipFill>
        <p:spPr>
          <a:xfrm>
            <a:off x="0" y="0"/>
            <a:ext cx="9224474" cy="6858000"/>
          </a:xfrm>
          <a:prstGeom prst="rect">
            <a:avLst/>
          </a:prstGeom>
          <a:scene3d>
            <a:camera prst="orthographicFront"/>
            <a:lightRig rig="threePt" dir="t"/>
          </a:scene3d>
          <a:sp3d>
            <a:bevelT prst="angle"/>
          </a:sp3d>
        </p:spPr>
      </p:pic>
      <p:sp>
        <p:nvSpPr>
          <p:cNvPr id="7" name="6 Botón de acción: Comienzo">
            <a:hlinkClick r:id="rId3" action="ppaction://hlinksldjump" highlightClick="1"/>
          </p:cNvPr>
          <p:cNvSpPr/>
          <p:nvPr/>
        </p:nvSpPr>
        <p:spPr>
          <a:xfrm>
            <a:off x="642910" y="6143644"/>
            <a:ext cx="357190" cy="357190"/>
          </a:xfrm>
          <a:prstGeom prst="actionButtonBeginning">
            <a:avLst/>
          </a:prstGeom>
          <a:solidFill>
            <a:srgbClr val="FFFF00"/>
          </a:solidFill>
          <a:ln>
            <a:solidFill>
              <a:srgbClr val="C4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ln>
                <a:solidFill>
                  <a:schemeClr val="bg1"/>
                </a:solidFill>
              </a:ln>
            </a:endParaRPr>
          </a:p>
        </p:txBody>
      </p:sp>
      <p:sp>
        <p:nvSpPr>
          <p:cNvPr id="8" name="7 CuadroTexto"/>
          <p:cNvSpPr txBox="1"/>
          <p:nvPr/>
        </p:nvSpPr>
        <p:spPr>
          <a:xfrm>
            <a:off x="928662" y="6143644"/>
            <a:ext cx="2951449" cy="338554"/>
          </a:xfrm>
          <a:prstGeom prst="rect">
            <a:avLst/>
          </a:prstGeom>
          <a:noFill/>
        </p:spPr>
        <p:txBody>
          <a:bodyPr wrap="none" rtlCol="0">
            <a:spAutoFit/>
          </a:bodyPr>
          <a:lstStyle/>
          <a:p>
            <a:r>
              <a:rPr lang="es-ES" sz="1600" dirty="0" smtClean="0">
                <a:ln>
                  <a:solidFill>
                    <a:schemeClr val="bg1"/>
                  </a:solidFill>
                </a:ln>
                <a:solidFill>
                  <a:srgbClr val="FFFF00"/>
                </a:solidFill>
                <a:effectLst>
                  <a:outerShdw blurRad="38100" dist="38100" dir="2700000" algn="tl">
                    <a:srgbClr val="000000">
                      <a:alpha val="43137"/>
                    </a:srgbClr>
                  </a:outerShdw>
                </a:effectLst>
                <a:latin typeface="Arial Black" pitchFamily="34" charset="0"/>
                <a:hlinkClick r:id="rId3" action="ppaction://hlinksldjump"/>
              </a:rPr>
              <a:t>Ir al Índice de canciones</a:t>
            </a:r>
            <a:endParaRPr lang="es-ES" sz="1600" dirty="0">
              <a:ln>
                <a:solidFill>
                  <a:schemeClr val="bg1"/>
                </a:solidFill>
              </a:ln>
              <a:solidFill>
                <a:srgbClr val="FFFF00"/>
              </a:solidFill>
              <a:effectLst>
                <a:outerShdw blurRad="38100" dist="38100" dir="2700000" algn="tl">
                  <a:srgbClr val="000000">
                    <a:alpha val="43137"/>
                  </a:srgbClr>
                </a:outerShdw>
              </a:effectLst>
              <a:latin typeface="Arial Black" pitchFamily="34" charset="0"/>
            </a:endParaRPr>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strVal val="#ppt_h"/>
                                          </p:val>
                                        </p:tav>
                                        <p:tav tm="100000">
                                          <p:val>
                                            <p:strVal val="#ppt_h"/>
                                          </p:val>
                                        </p:tav>
                                      </p:tavLst>
                                    </p:anim>
                                  </p:childTnLst>
                                </p:cTn>
                              </p:par>
                              <p:par>
                                <p:cTn id="9" presetID="17" presetClass="entr" presetSubtype="10"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tuna Linares en Alcala 2009.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7" name="6 Botón de acción: Comienzo">
            <a:hlinkClick r:id="rId3" action="ppaction://hlinksldjump" highlightClick="1"/>
          </p:cNvPr>
          <p:cNvSpPr/>
          <p:nvPr/>
        </p:nvSpPr>
        <p:spPr>
          <a:xfrm>
            <a:off x="642910" y="6143644"/>
            <a:ext cx="357190" cy="357190"/>
          </a:xfrm>
          <a:prstGeom prst="actionButtonBeginning">
            <a:avLst/>
          </a:prstGeom>
          <a:solidFill>
            <a:srgbClr val="FFFF00"/>
          </a:solidFill>
          <a:ln>
            <a:solidFill>
              <a:srgbClr val="C4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ln>
                <a:solidFill>
                  <a:schemeClr val="bg1"/>
                </a:solidFill>
              </a:ln>
            </a:endParaRPr>
          </a:p>
        </p:txBody>
      </p:sp>
      <p:sp>
        <p:nvSpPr>
          <p:cNvPr id="8" name="7 CuadroTexto"/>
          <p:cNvSpPr txBox="1"/>
          <p:nvPr/>
        </p:nvSpPr>
        <p:spPr>
          <a:xfrm>
            <a:off x="928662" y="6143644"/>
            <a:ext cx="2951449" cy="338554"/>
          </a:xfrm>
          <a:prstGeom prst="rect">
            <a:avLst/>
          </a:prstGeom>
          <a:noFill/>
        </p:spPr>
        <p:txBody>
          <a:bodyPr wrap="none" rtlCol="0">
            <a:spAutoFit/>
          </a:bodyPr>
          <a:lstStyle/>
          <a:p>
            <a:r>
              <a:rPr lang="es-ES" sz="1600" dirty="0" smtClean="0">
                <a:ln>
                  <a:solidFill>
                    <a:schemeClr val="bg1"/>
                  </a:solidFill>
                </a:ln>
                <a:solidFill>
                  <a:srgbClr val="FFFF00"/>
                </a:solidFill>
                <a:effectLst>
                  <a:outerShdw blurRad="38100" dist="38100" dir="2700000" algn="tl">
                    <a:srgbClr val="000000">
                      <a:alpha val="43137"/>
                    </a:srgbClr>
                  </a:outerShdw>
                </a:effectLst>
                <a:latin typeface="Arial Black" pitchFamily="34" charset="0"/>
                <a:hlinkClick r:id="rId3" action="ppaction://hlinksldjump"/>
              </a:rPr>
              <a:t>Ir al Índice de canciones</a:t>
            </a:r>
            <a:endParaRPr lang="es-ES" sz="1600" dirty="0">
              <a:ln>
                <a:solidFill>
                  <a:schemeClr val="bg1"/>
                </a:solidFill>
              </a:ln>
              <a:solidFill>
                <a:srgbClr val="FFFF00"/>
              </a:solidFill>
              <a:effectLst>
                <a:outerShdw blurRad="38100" dist="38100" dir="2700000" algn="tl">
                  <a:srgbClr val="000000">
                    <a:alpha val="43137"/>
                  </a:srgbClr>
                </a:outerShdw>
              </a:effectLst>
              <a:latin typeface="Arial Black" pitchFamily="34" charset="0"/>
            </a:endParaRPr>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strVal val="#ppt_h"/>
                                          </p:val>
                                        </p:tav>
                                        <p:tav tm="100000">
                                          <p:val>
                                            <p:strVal val="#ppt_h"/>
                                          </p:val>
                                        </p:tav>
                                      </p:tavLst>
                                    </p:anim>
                                  </p:childTnLst>
                                </p:cTn>
                              </p:par>
                              <p:par>
                                <p:cTn id="9" presetID="17" presetClass="entr" presetSubtype="10"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FOTO_0220080716010354.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7" name="6 Botón de acción: Comienzo">
            <a:hlinkClick r:id="rId3" action="ppaction://hlinksldjump" highlightClick="1"/>
          </p:cNvPr>
          <p:cNvSpPr/>
          <p:nvPr/>
        </p:nvSpPr>
        <p:spPr>
          <a:xfrm>
            <a:off x="642910" y="6143644"/>
            <a:ext cx="357190" cy="357190"/>
          </a:xfrm>
          <a:prstGeom prst="actionButtonBeginning">
            <a:avLst/>
          </a:prstGeom>
          <a:solidFill>
            <a:srgbClr val="FFFF00"/>
          </a:solidFill>
          <a:ln>
            <a:solidFill>
              <a:srgbClr val="C4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ln>
                <a:solidFill>
                  <a:schemeClr val="bg1"/>
                </a:solidFill>
              </a:ln>
            </a:endParaRPr>
          </a:p>
        </p:txBody>
      </p:sp>
      <p:sp>
        <p:nvSpPr>
          <p:cNvPr id="8" name="7 CuadroTexto"/>
          <p:cNvSpPr txBox="1"/>
          <p:nvPr/>
        </p:nvSpPr>
        <p:spPr>
          <a:xfrm>
            <a:off x="928662" y="6143644"/>
            <a:ext cx="2951449" cy="338554"/>
          </a:xfrm>
          <a:prstGeom prst="rect">
            <a:avLst/>
          </a:prstGeom>
          <a:noFill/>
        </p:spPr>
        <p:txBody>
          <a:bodyPr wrap="none" rtlCol="0">
            <a:spAutoFit/>
          </a:bodyPr>
          <a:lstStyle/>
          <a:p>
            <a:r>
              <a:rPr lang="es-ES" sz="1600" dirty="0" smtClean="0">
                <a:ln>
                  <a:solidFill>
                    <a:schemeClr val="bg1"/>
                  </a:solidFill>
                </a:ln>
                <a:solidFill>
                  <a:srgbClr val="FFFF00"/>
                </a:solidFill>
                <a:effectLst>
                  <a:outerShdw blurRad="38100" dist="38100" dir="2700000" algn="tl">
                    <a:srgbClr val="000000">
                      <a:alpha val="43137"/>
                    </a:srgbClr>
                  </a:outerShdw>
                </a:effectLst>
                <a:latin typeface="Arial Black" pitchFamily="34" charset="0"/>
                <a:hlinkClick r:id="rId3" action="ppaction://hlinksldjump"/>
              </a:rPr>
              <a:t>Ir al Índice de canciones</a:t>
            </a:r>
            <a:endParaRPr lang="es-ES" sz="1600" dirty="0">
              <a:ln>
                <a:solidFill>
                  <a:schemeClr val="bg1"/>
                </a:solidFill>
              </a:ln>
              <a:solidFill>
                <a:srgbClr val="FFFF00"/>
              </a:solidFill>
              <a:effectLst>
                <a:outerShdw blurRad="38100" dist="38100" dir="2700000" algn="tl">
                  <a:srgbClr val="000000">
                    <a:alpha val="43137"/>
                  </a:srgbClr>
                </a:outerShdw>
              </a:effectLst>
              <a:latin typeface="Arial Black" pitchFamily="34" charset="0"/>
            </a:endParaRPr>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strVal val="#ppt_h"/>
                                          </p:val>
                                        </p:tav>
                                        <p:tav tm="100000">
                                          <p:val>
                                            <p:strVal val="#ppt_h"/>
                                          </p:val>
                                        </p:tav>
                                      </p:tavLst>
                                    </p:anim>
                                  </p:childTnLst>
                                </p:cTn>
                              </p:par>
                              <p:par>
                                <p:cTn id="9" presetID="17" presetClass="entr" presetSubtype="10"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rgbClr val="FFFFFF"/>
          </a:solidFill>
        </p:spPr>
        <p:txBody>
          <a:bodyPr/>
          <a:lstStyle/>
          <a:p>
            <a:endParaRPr lang="es-ES" dirty="0"/>
          </a:p>
        </p:txBody>
      </p:sp>
      <p:pic>
        <p:nvPicPr>
          <p:cNvPr id="4" name="3 Imagen" descr="tunos.png"/>
          <p:cNvPicPr>
            <a:picLocks noChangeAspect="1"/>
          </p:cNvPicPr>
          <p:nvPr/>
        </p:nvPicPr>
        <p:blipFill>
          <a:blip r:embed="rId2" cstate="screen"/>
          <a:stretch>
            <a:fillRect/>
          </a:stretch>
        </p:blipFill>
        <p:spPr>
          <a:xfrm>
            <a:off x="1857356" y="285728"/>
            <a:ext cx="5626116" cy="5582162"/>
          </a:xfrm>
          <a:prstGeom prst="rect">
            <a:avLst/>
          </a:prstGeom>
        </p:spPr>
      </p:pic>
      <p:sp>
        <p:nvSpPr>
          <p:cNvPr id="5" name="4 Marco"/>
          <p:cNvSpPr/>
          <p:nvPr/>
        </p:nvSpPr>
        <p:spPr>
          <a:xfrm>
            <a:off x="0" y="0"/>
            <a:ext cx="9144000" cy="6858000"/>
          </a:xfrm>
          <a:prstGeom prst="frame">
            <a:avLst>
              <a:gd name="adj1" fmla="val 4435"/>
            </a:avLst>
          </a:prstGeom>
          <a:blipFill dpi="0" rotWithShape="1">
            <a:blip r:embed="rId3"/>
            <a:srcRect/>
            <a:tile tx="0" ty="0" sx="100000" sy="100000" flip="none" algn="tl"/>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uadroTexto"/>
          <p:cNvSpPr txBox="1"/>
          <p:nvPr/>
        </p:nvSpPr>
        <p:spPr>
          <a:xfrm>
            <a:off x="2285984" y="5643578"/>
            <a:ext cx="4940391" cy="523220"/>
          </a:xfrm>
          <a:prstGeom prst="rect">
            <a:avLst/>
          </a:prstGeom>
          <a:noFill/>
        </p:spPr>
        <p:txBody>
          <a:bodyPr wrap="none" rtlCol="0">
            <a:spAutoFit/>
          </a:bodyPr>
          <a:lstStyle/>
          <a:p>
            <a:r>
              <a:rPr lang="es-ES" sz="2800" dirty="0" smtClean="0">
                <a:ln>
                  <a:solidFill>
                    <a:sysClr val="windowText" lastClr="000000"/>
                  </a:solidFill>
                </a:ln>
                <a:blipFill dpi="0" rotWithShape="1">
                  <a:blip r:embed="rId4"/>
                  <a:srcRect/>
                  <a:tile tx="0" ty="0" sx="100000" sy="100000" flip="none" algn="tl"/>
                </a:blipFill>
                <a:latin typeface="Matura MT Script Capitals" pitchFamily="66" charset="0"/>
              </a:rPr>
              <a:t>Francisco del Olmo-Jazmín</a:t>
            </a:r>
            <a:endParaRPr lang="es-ES" sz="2800" dirty="0">
              <a:ln>
                <a:solidFill>
                  <a:sysClr val="windowText" lastClr="000000"/>
                </a:solidFill>
              </a:ln>
              <a:blipFill dpi="0" rotWithShape="1">
                <a:blip r:embed="rId4"/>
                <a:srcRect/>
                <a:tile tx="0" ty="0" sx="100000" sy="100000" flip="none" algn="tl"/>
              </a:blipFill>
              <a:latin typeface="Matura MT Script Capitals" pitchFamily="66" charset="0"/>
            </a:endParaRPr>
          </a:p>
        </p:txBody>
      </p:sp>
      <p:pic>
        <p:nvPicPr>
          <p:cNvPr id="10" name="9 Imagen" descr="Q01FUZ006A_650_650_1.png"/>
          <p:cNvPicPr>
            <a:picLocks noChangeAspect="1"/>
          </p:cNvPicPr>
          <p:nvPr/>
        </p:nvPicPr>
        <p:blipFill>
          <a:blip r:embed="rId5"/>
          <a:srcRect l="3615" t="13846" r="13461" b="15692"/>
          <a:stretch>
            <a:fillRect/>
          </a:stretch>
        </p:blipFill>
        <p:spPr>
          <a:xfrm>
            <a:off x="4714876" y="214290"/>
            <a:ext cx="579796" cy="492663"/>
          </a:xfrm>
          <a:prstGeom prst="ellipse">
            <a:avLst/>
          </a:prstGeom>
          <a:effectLst>
            <a:softEdge rad="31750"/>
          </a:effectLst>
        </p:spPr>
      </p:pic>
      <p:sp>
        <p:nvSpPr>
          <p:cNvPr id="11" name="10 Botón de acción: Comienzo">
            <a:hlinkClick r:id="rId6" action="ppaction://hlinksldjump" highlightClick="1"/>
          </p:cNvPr>
          <p:cNvSpPr/>
          <p:nvPr/>
        </p:nvSpPr>
        <p:spPr>
          <a:xfrm>
            <a:off x="642910" y="6143644"/>
            <a:ext cx="357190" cy="357190"/>
          </a:xfrm>
          <a:prstGeom prst="actionButtonBeginning">
            <a:avLst/>
          </a:prstGeom>
          <a:solidFill>
            <a:srgbClr val="FFFF00"/>
          </a:solidFill>
          <a:ln>
            <a:solidFill>
              <a:srgbClr val="C4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ln>
                <a:solidFill>
                  <a:schemeClr val="bg1"/>
                </a:solidFill>
              </a:ln>
            </a:endParaRPr>
          </a:p>
        </p:txBody>
      </p:sp>
      <p:sp>
        <p:nvSpPr>
          <p:cNvPr id="12" name="11 CuadroTexto"/>
          <p:cNvSpPr txBox="1"/>
          <p:nvPr/>
        </p:nvSpPr>
        <p:spPr>
          <a:xfrm>
            <a:off x="928662" y="6143644"/>
            <a:ext cx="2951449" cy="338554"/>
          </a:xfrm>
          <a:prstGeom prst="rect">
            <a:avLst/>
          </a:prstGeom>
          <a:noFill/>
        </p:spPr>
        <p:txBody>
          <a:bodyPr wrap="none" rtlCol="0">
            <a:spAutoFit/>
          </a:bodyPr>
          <a:lstStyle/>
          <a:p>
            <a:r>
              <a:rPr lang="es-ES" sz="1600" dirty="0" smtClean="0">
                <a:ln>
                  <a:solidFill>
                    <a:schemeClr val="bg1"/>
                  </a:solidFill>
                </a:ln>
                <a:solidFill>
                  <a:srgbClr val="FFFF00"/>
                </a:solidFill>
                <a:effectLst>
                  <a:outerShdw blurRad="38100" dist="38100" dir="2700000" algn="tl">
                    <a:srgbClr val="000000">
                      <a:alpha val="43137"/>
                    </a:srgbClr>
                  </a:outerShdw>
                </a:effectLst>
                <a:latin typeface="Arial Black" pitchFamily="34" charset="0"/>
                <a:hlinkClick r:id="rId6" action="ppaction://hlinksldjump"/>
              </a:rPr>
              <a:t>Ir al Índice de canciones</a:t>
            </a:r>
            <a:endParaRPr lang="es-ES" sz="1600" dirty="0">
              <a:ln>
                <a:solidFill>
                  <a:schemeClr val="bg1"/>
                </a:solidFill>
              </a:ln>
              <a:solidFill>
                <a:srgbClr val="FFFF00"/>
              </a:solidFill>
              <a:effectLst>
                <a:outerShdw blurRad="38100" dist="38100" dir="2700000" algn="tl">
                  <a:srgbClr val="000000">
                    <a:alpha val="43137"/>
                  </a:srgbClr>
                </a:outerShdw>
              </a:effectLst>
              <a:latin typeface="Arial Black" pitchFamily="34" charset="0"/>
            </a:endParaRPr>
          </a:p>
        </p:txBody>
      </p:sp>
    </p:spTree>
  </p:cSld>
  <p:clrMapOvr>
    <a:masterClrMapping/>
  </p:clrMapOvr>
  <p:transition spd="slow" advTm="2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ntr" presetSubtype="10" repeatCount="indefinite"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0" fill="hold"/>
                                        <p:tgtEl>
                                          <p:spTgt spid="10"/>
                                        </p:tgtEl>
                                        <p:attrNameLst>
                                          <p:attrName>ppt_w</p:attrName>
                                        </p:attrNameLst>
                                      </p:cBhvr>
                                      <p:tavLst>
                                        <p:tav tm="0" fmla="#ppt_w*sin(2.5*pi*$)">
                                          <p:val>
                                            <p:fltVal val="0"/>
                                          </p:val>
                                        </p:tav>
                                        <p:tav tm="100000">
                                          <p:val>
                                            <p:fltVal val="1"/>
                                          </p:val>
                                        </p:tav>
                                      </p:tavLst>
                                    </p:anim>
                                    <p:anim calcmode="lin" valueType="num">
                                      <p:cBhvr>
                                        <p:cTn id="8" dur="5000" fill="hold"/>
                                        <p:tgtEl>
                                          <p:spTgt spid="10"/>
                                        </p:tgtEl>
                                        <p:attrNameLst>
                                          <p:attrName>ppt_h</p:attrName>
                                        </p:attrNameLst>
                                      </p:cBhvr>
                                      <p:tavLst>
                                        <p:tav tm="0">
                                          <p:val>
                                            <p:strVal val="#ppt_h"/>
                                          </p:val>
                                        </p:tav>
                                        <p:tav tm="100000">
                                          <p:val>
                                            <p:strVal val="#ppt_h"/>
                                          </p:val>
                                        </p:tav>
                                      </p:tavLst>
                                    </p:anim>
                                  </p:childTnLst>
                                </p:cTn>
                              </p:par>
                              <p:par>
                                <p:cTn id="9" presetID="48" presetClass="entr" presetSubtype="0" accel="50000" fill="hold" nodeType="with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anim calcmode="lin" valueType="num">
                                      <p:cBhvr>
                                        <p:cTn id="11" dur="2000" fill="hold"/>
                                        <p:tgtEl>
                                          <p:spTgt spid="6">
                                            <p:txEl>
                                              <p:pRg st="0" end="0"/>
                                            </p:txEl>
                                          </p:spTgt>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2" dur="2000" fill="hold"/>
                                        <p:tgtEl>
                                          <p:spTgt spid="6">
                                            <p:txEl>
                                              <p:pRg st="0" end="0"/>
                                            </p:txEl>
                                          </p:spTgt>
                                        </p:tgtEl>
                                        <p:attrNameLst>
                                          <p:attrName>ppt_x</p:attrName>
                                        </p:attrNameLst>
                                      </p:cBhvr>
                                      <p:tavLst>
                                        <p:tav tm="0">
                                          <p:val>
                                            <p:fltVal val="-1"/>
                                          </p:val>
                                        </p:tav>
                                        <p:tav tm="50000">
                                          <p:val>
                                            <p:fltVal val="0.95"/>
                                          </p:val>
                                        </p:tav>
                                        <p:tav tm="100000">
                                          <p:val>
                                            <p:strVal val="#ppt_x"/>
                                          </p:val>
                                        </p:tav>
                                      </p:tavLst>
                                    </p:anim>
                                    <p:anim calcmode="lin" valueType="num">
                                      <p:cBhvr>
                                        <p:cTn id="13" dur="2000" fill="hold"/>
                                        <p:tgtEl>
                                          <p:spTgt spid="6">
                                            <p:txEl>
                                              <p:pRg st="0" end="0"/>
                                            </p:txEl>
                                          </p:spTgt>
                                        </p:tgtEl>
                                        <p:attrNameLst>
                                          <p:attrName>ppt_y</p:attrName>
                                        </p:attrNameLst>
                                      </p:cBhvr>
                                      <p:tavLst>
                                        <p:tav tm="0">
                                          <p:val>
                                            <p:strVal val="#ppt_y"/>
                                          </p:val>
                                        </p:tav>
                                        <p:tav tm="100000">
                                          <p:val>
                                            <p:strVal val="#ppt_y"/>
                                          </p:val>
                                        </p:tav>
                                      </p:tavLst>
                                    </p:anim>
                                    <p:animEffect transition="in" filter="fade">
                                      <p:cBhvr>
                                        <p:cTn id="14" dur="2000"/>
                                        <p:tgtEl>
                                          <p:spTgt spid="6">
                                            <p:txEl>
                                              <p:pRg st="0" end="0"/>
                                            </p:txEl>
                                          </p:spTgt>
                                        </p:tgtEl>
                                      </p:cBhvr>
                                    </p:animEffect>
                                  </p:childTnLst>
                                </p:cTn>
                              </p:par>
                            </p:childTnLst>
                          </p:cTn>
                        </p:par>
                        <p:par>
                          <p:cTn id="15" fill="hold">
                            <p:stCondLst>
                              <p:cond delay="5000"/>
                            </p:stCondLst>
                            <p:childTnLst>
                              <p:par>
                                <p:cTn id="16" presetID="17" presetClass="entr" presetSubtype="10" fill="hold" grpId="0" nodeType="afterEffect">
                                  <p:stCondLst>
                                    <p:cond delay="0"/>
                                  </p:stCondLst>
                                  <p:childTnLst>
                                    <p:set>
                                      <p:cBhvr>
                                        <p:cTn id="17" dur="1" fill="hold">
                                          <p:stCondLst>
                                            <p:cond delay="0"/>
                                          </p:stCondLst>
                                        </p:cTn>
                                        <p:tgtEl>
                                          <p:spTgt spid="11"/>
                                        </p:tgtEl>
                                        <p:attrNameLst>
                                          <p:attrName>style.visibility</p:attrName>
                                        </p:attrNameLst>
                                      </p:cBhvr>
                                      <p:to>
                                        <p:strVal val="visible"/>
                                      </p:to>
                                    </p:set>
                                    <p:anim calcmode="lin" valueType="num">
                                      <p:cBhvr>
                                        <p:cTn id="18" dur="500" fill="hold"/>
                                        <p:tgtEl>
                                          <p:spTgt spid="11"/>
                                        </p:tgtEl>
                                        <p:attrNameLst>
                                          <p:attrName>ppt_w</p:attrName>
                                        </p:attrNameLst>
                                      </p:cBhvr>
                                      <p:tavLst>
                                        <p:tav tm="0">
                                          <p:val>
                                            <p:fltVal val="0"/>
                                          </p:val>
                                        </p:tav>
                                        <p:tav tm="100000">
                                          <p:val>
                                            <p:strVal val="#ppt_w"/>
                                          </p:val>
                                        </p:tav>
                                      </p:tavLst>
                                    </p:anim>
                                    <p:anim calcmode="lin" valueType="num">
                                      <p:cBhvr>
                                        <p:cTn id="19" dur="500" fill="hold"/>
                                        <p:tgtEl>
                                          <p:spTgt spid="11"/>
                                        </p:tgtEl>
                                        <p:attrNameLst>
                                          <p:attrName>ppt_h</p:attrName>
                                        </p:attrNameLst>
                                      </p:cBhvr>
                                      <p:tavLst>
                                        <p:tav tm="0">
                                          <p:val>
                                            <p:strVal val="#ppt_h"/>
                                          </p:val>
                                        </p:tav>
                                        <p:tav tm="100000">
                                          <p:val>
                                            <p:strVal val="#ppt_h"/>
                                          </p:val>
                                        </p:tav>
                                      </p:tavLst>
                                    </p:anim>
                                  </p:childTnLst>
                                </p:cTn>
                              </p:par>
                              <p:par>
                                <p:cTn id="20" presetID="17" presetClass="entr" presetSubtype="10"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p:cTn id="22" dur="500" fill="hold"/>
                                        <p:tgtEl>
                                          <p:spTgt spid="12"/>
                                        </p:tgtEl>
                                        <p:attrNameLst>
                                          <p:attrName>ppt_w</p:attrName>
                                        </p:attrNameLst>
                                      </p:cBhvr>
                                      <p:tavLst>
                                        <p:tav tm="0">
                                          <p:val>
                                            <p:fltVal val="0"/>
                                          </p:val>
                                        </p:tav>
                                        <p:tav tm="100000">
                                          <p:val>
                                            <p:strVal val="#ppt_w"/>
                                          </p:val>
                                        </p:tav>
                                      </p:tavLst>
                                    </p:anim>
                                    <p:anim calcmode="lin" valueType="num">
                                      <p:cBhvr>
                                        <p:cTn id="23" dur="500" fill="hold"/>
                                        <p:tgtEl>
                                          <p:spTgt spid="1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p:bldLst>
  </p:timing>
</p:sld>
</file>

<file path=ppt/slides/slide27.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1069669">
            <a:off x="5334000" y="1524000"/>
            <a:ext cx="3581400" cy="1565275"/>
          </a:xfrm>
          <a:prstGeom prst="rect">
            <a:avLst/>
          </a:prstGeom>
          <a:noFill/>
        </p:spPr>
      </p:pic>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TUNAS UNIVERSITARIAS-.-">
  <a:themeElements>
    <a:clrScheme name="Personalizado 3">
      <a:dk1>
        <a:sysClr val="windowText" lastClr="000000"/>
      </a:dk1>
      <a:lt1>
        <a:srgbClr val="FFEBA3"/>
      </a:lt1>
      <a:dk2>
        <a:srgbClr val="B13F9A"/>
      </a:dk2>
      <a:lt2>
        <a:srgbClr val="F4E7ED"/>
      </a:lt2>
      <a:accent1>
        <a:srgbClr val="B83D68"/>
      </a:accent1>
      <a:accent2>
        <a:srgbClr val="AC66BB"/>
      </a:accent2>
      <a:accent3>
        <a:srgbClr val="DE6C36"/>
      </a:accent3>
      <a:accent4>
        <a:srgbClr val="F9B639"/>
      </a:accent4>
      <a:accent5>
        <a:srgbClr val="CF6DA4"/>
      </a:accent5>
      <a:accent6>
        <a:srgbClr val="FA8D3D"/>
      </a:accent6>
      <a:hlink>
        <a:srgbClr val="FFDE66"/>
      </a:hlink>
      <a:folHlink>
        <a:srgbClr val="D490C5"/>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-.-TUNAS UNIVERSITARIAS-.-</Template>
  <TotalTime>0</TotalTime>
  <Words>213</Words>
  <Application>Microsoft Office PowerPoint</Application>
  <PresentationFormat>Presentación en pantalla (4:3)</PresentationFormat>
  <Paragraphs>56</Paragraphs>
  <Slides>27</Slides>
  <Notes>0</Notes>
  <HiddenSlides>0</HiddenSlides>
  <MMClips>1</MMClips>
  <ScaleCrop>false</ScaleCrop>
  <HeadingPairs>
    <vt:vector size="4" baseType="variant">
      <vt:variant>
        <vt:lpstr>Tema</vt:lpstr>
      </vt:variant>
      <vt:variant>
        <vt:i4>2</vt:i4>
      </vt:variant>
      <vt:variant>
        <vt:lpstr>Títulos de diapositiva</vt:lpstr>
      </vt:variant>
      <vt:variant>
        <vt:i4>27</vt:i4>
      </vt:variant>
    </vt:vector>
  </HeadingPairs>
  <TitlesOfParts>
    <vt:vector size="29" baseType="lpstr">
      <vt:lpstr>-.-TUNAS UNIVERSITARIAS-.-</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2012-09-08T14:05:22Z</dcterms:created>
  <dcterms:modified xsi:type="dcterms:W3CDTF">2012-09-08T14:12:36Z</dcterms:modified>
</cp:coreProperties>
</file>