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5"/>
  </p:notesMasterIdLst>
  <p:sldIdLst>
    <p:sldId id="312" r:id="rId3"/>
    <p:sldId id="289" r:id="rId4"/>
    <p:sldId id="263" r:id="rId5"/>
    <p:sldId id="291" r:id="rId6"/>
    <p:sldId id="288" r:id="rId7"/>
    <p:sldId id="290" r:id="rId8"/>
    <p:sldId id="286" r:id="rId9"/>
    <p:sldId id="285" r:id="rId10"/>
    <p:sldId id="284" r:id="rId11"/>
    <p:sldId id="280" r:id="rId12"/>
    <p:sldId id="281" r:id="rId13"/>
    <p:sldId id="274" r:id="rId14"/>
    <p:sldId id="269" r:id="rId15"/>
    <p:sldId id="278" r:id="rId16"/>
    <p:sldId id="277" r:id="rId17"/>
    <p:sldId id="275" r:id="rId18"/>
    <p:sldId id="270" r:id="rId19"/>
    <p:sldId id="279" r:id="rId20"/>
    <p:sldId id="271" r:id="rId21"/>
    <p:sldId id="308" r:id="rId22"/>
    <p:sldId id="266" r:id="rId23"/>
    <p:sldId id="313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UrFrlzS2K5nQlEzIFSGMw" hashData="/pedCpL4VnnNVYObH07uSxAocc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765" autoAdjust="0"/>
    <p:restoredTop sz="94660"/>
  </p:normalViewPr>
  <p:slideViewPr>
    <p:cSldViewPr>
      <p:cViewPr>
        <p:scale>
          <a:sx n="50" d="100"/>
          <a:sy n="50" d="100"/>
        </p:scale>
        <p:origin x="-486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5E9CF3-8F98-47CB-8553-1F3F9BD1320D}" type="datetimeFigureOut">
              <a:rPr lang="es-ES" smtClean="0"/>
              <a:pPr/>
              <a:t>14/09/2013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44863F-4AC0-4D10-9F79-48DE7B76B5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4863F-4AC0-4D10-9F79-48DE7B76B596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6DB13-C0A1-4403-8A29-17F90EF4FDD7}" type="datetimeFigureOut">
              <a:rPr lang="es-ES" smtClean="0"/>
              <a:pPr/>
              <a:t>14/09/2013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2CAE-A6C7-4B2C-A726-06C080CF4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6DB13-C0A1-4403-8A29-17F90EF4FDD7}" type="datetimeFigureOut">
              <a:rPr lang="es-ES" smtClean="0"/>
              <a:pPr/>
              <a:t>14/09/2013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2CAE-A6C7-4B2C-A726-06C080CF4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6DB13-C0A1-4403-8A29-17F90EF4FDD7}" type="datetimeFigureOut">
              <a:rPr lang="es-ES" smtClean="0"/>
              <a:pPr/>
              <a:t>14/09/2013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2CAE-A6C7-4B2C-A726-06C080CF4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6DB13-C0A1-4403-8A29-17F90EF4FDD7}" type="datetimeFigureOut">
              <a:rPr lang="es-ES" smtClean="0"/>
              <a:pPr/>
              <a:t>14/09/2013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2CAE-A6C7-4B2C-A726-06C080CF4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6DB13-C0A1-4403-8A29-17F90EF4FDD7}" type="datetimeFigureOut">
              <a:rPr lang="es-ES" smtClean="0"/>
              <a:pPr/>
              <a:t>14/09/2013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2CAE-A6C7-4B2C-A726-06C080CF4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6DB13-C0A1-4403-8A29-17F90EF4FDD7}" type="datetimeFigureOut">
              <a:rPr lang="es-ES" smtClean="0"/>
              <a:pPr/>
              <a:t>14/09/2013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2CAE-A6C7-4B2C-A726-06C080CF4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6DB13-C0A1-4403-8A29-17F90EF4FDD7}" type="datetimeFigureOut">
              <a:rPr lang="es-ES" smtClean="0"/>
              <a:pPr/>
              <a:t>14/09/2013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2CAE-A6C7-4B2C-A726-06C080CF4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6DB13-C0A1-4403-8A29-17F90EF4FDD7}" type="datetimeFigureOut">
              <a:rPr lang="es-ES" smtClean="0"/>
              <a:pPr/>
              <a:t>14/09/2013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2CAE-A6C7-4B2C-A726-06C080CF4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6DB13-C0A1-4403-8A29-17F90EF4FDD7}" type="datetimeFigureOut">
              <a:rPr lang="es-ES" smtClean="0"/>
              <a:pPr/>
              <a:t>14/09/2013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2CAE-A6C7-4B2C-A726-06C080CF4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6DB13-C0A1-4403-8A29-17F90EF4FDD7}" type="datetimeFigureOut">
              <a:rPr lang="es-ES" smtClean="0"/>
              <a:pPr/>
              <a:t>14/09/2013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2CAE-A6C7-4B2C-A726-06C080CF4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6DB13-C0A1-4403-8A29-17F90EF4FDD7}" type="datetimeFigureOut">
              <a:rPr lang="es-ES" smtClean="0"/>
              <a:pPr/>
              <a:t>14/09/2013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2CAE-A6C7-4B2C-A726-06C080CF4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F540E8-3FD8-45D0-BDFF-52EBBADAC0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46DB13-C0A1-4403-8A29-17F90EF4FDD7}" type="datetimeFigureOut">
              <a:rPr lang="es-ES" smtClean="0"/>
              <a:pPr/>
              <a:t>14/09/2013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F2CAE-A6C7-4B2C-A726-06C080CF4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69FC38C-720D-45EF-B23B-0182A89A6F7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4.png"/><Relationship Id="rId7" Type="http://schemas.openxmlformats.org/officeDocument/2006/relationships/image" Target="../media/image3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here_Were_Roses_by_Unique_Walls.png"/>
          <p:cNvPicPr>
            <a:picLocks noGrp="1" noChangeAspect="1"/>
          </p:cNvPicPr>
          <p:nvPr>
            <p:ph idx="1"/>
          </p:nvPr>
        </p:nvPicPr>
        <p:blipFill>
          <a:blip r:embed="rId3"/>
          <a:srcRect l="2649" b="7693"/>
          <a:stretch>
            <a:fillRect/>
          </a:stretch>
        </p:blipFill>
        <p:spPr>
          <a:xfrm>
            <a:off x="0" y="0"/>
            <a:ext cx="9152930" cy="6858000"/>
          </a:xfrm>
        </p:spPr>
      </p:pic>
      <p:pic>
        <p:nvPicPr>
          <p:cNvPr id="5" name="4 Imagen" descr="Femme_blonde-Glamour-Robe_rou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5169" y="0"/>
            <a:ext cx="6598831" cy="6858000"/>
          </a:xfrm>
          <a:prstGeom prst="rect">
            <a:avLst/>
          </a:prstGeom>
        </p:spPr>
      </p:pic>
      <p:pic>
        <p:nvPicPr>
          <p:cNvPr id="7" name="6 Imagen" descr="cooltext1190838221.png"/>
          <p:cNvPicPr>
            <a:picLocks noChangeAspect="1"/>
          </p:cNvPicPr>
          <p:nvPr/>
        </p:nvPicPr>
        <p:blipFill>
          <a:blip r:embed="rId5">
            <a:lum bright="40000" contrast="40000"/>
          </a:blip>
          <a:stretch>
            <a:fillRect/>
          </a:stretch>
        </p:blipFill>
        <p:spPr>
          <a:xfrm>
            <a:off x="571472" y="6166887"/>
            <a:ext cx="2368216" cy="192630"/>
          </a:xfrm>
          <a:prstGeom prst="rect">
            <a:avLst/>
          </a:prstGeom>
        </p:spPr>
      </p:pic>
      <p:pic>
        <p:nvPicPr>
          <p:cNvPr id="6" name="5 Imagen" descr="cooltext1190854183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2000232" y="3500438"/>
            <a:ext cx="1071570" cy="570837"/>
          </a:xfrm>
          <a:prstGeom prst="rect">
            <a:avLst/>
          </a:prstGeom>
        </p:spPr>
      </p:pic>
      <p:pic>
        <p:nvPicPr>
          <p:cNvPr id="8" name="7 Imagen" descr="cooltext1190854332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285721" y="3429000"/>
            <a:ext cx="1549808" cy="785818"/>
          </a:xfrm>
          <a:prstGeom prst="rect">
            <a:avLst/>
          </a:prstGeom>
        </p:spPr>
      </p:pic>
      <p:pic>
        <p:nvPicPr>
          <p:cNvPr id="9" name="8 Imagen" descr="cooltext1190853997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3286116" y="3571876"/>
            <a:ext cx="714380" cy="511532"/>
          </a:xfrm>
          <a:prstGeom prst="rect">
            <a:avLst/>
          </a:prstGeom>
        </p:spPr>
      </p:pic>
      <p:pic>
        <p:nvPicPr>
          <p:cNvPr id="10" name="9 Imagen" descr="cooltext1190854656.png"/>
          <p:cNvPicPr>
            <a:picLocks noChangeAspect="1"/>
          </p:cNvPicPr>
          <p:nvPr/>
        </p:nvPicPr>
        <p:blipFill>
          <a:blip r:embed="rId9">
            <a:lum contrast="20000"/>
          </a:blip>
          <a:stretch>
            <a:fillRect/>
          </a:stretch>
        </p:blipFill>
        <p:spPr>
          <a:xfrm>
            <a:off x="4286248" y="3571876"/>
            <a:ext cx="1008754" cy="500066"/>
          </a:xfrm>
          <a:prstGeom prst="rect">
            <a:avLst/>
          </a:prstGeom>
        </p:spPr>
      </p:pic>
      <p:pic>
        <p:nvPicPr>
          <p:cNvPr id="11" name="10 Imagen" descr="cooltext1190854853.png"/>
          <p:cNvPicPr>
            <a:picLocks noChangeAspect="1"/>
          </p:cNvPicPr>
          <p:nvPr/>
        </p:nvPicPr>
        <p:blipFill>
          <a:blip r:embed="rId10">
            <a:lum contrast="20000"/>
          </a:blip>
          <a:stretch>
            <a:fillRect/>
          </a:stretch>
        </p:blipFill>
        <p:spPr>
          <a:xfrm>
            <a:off x="2000232" y="285728"/>
            <a:ext cx="1003175" cy="736508"/>
          </a:xfrm>
          <a:prstGeom prst="rect">
            <a:avLst/>
          </a:prstGeom>
        </p:spPr>
      </p:pic>
      <p:pic>
        <p:nvPicPr>
          <p:cNvPr id="12" name="11 Imagen" descr="cooltext1190854939.png"/>
          <p:cNvPicPr>
            <a:picLocks noChangeAspect="1"/>
          </p:cNvPicPr>
          <p:nvPr/>
        </p:nvPicPr>
        <p:blipFill>
          <a:blip r:embed="rId11">
            <a:lum contrast="20000"/>
          </a:blip>
          <a:stretch>
            <a:fillRect/>
          </a:stretch>
        </p:blipFill>
        <p:spPr>
          <a:xfrm>
            <a:off x="428596" y="1071546"/>
            <a:ext cx="2311111" cy="901587"/>
          </a:xfrm>
          <a:prstGeom prst="rect">
            <a:avLst/>
          </a:prstGeom>
        </p:spPr>
      </p:pic>
      <p:pic>
        <p:nvPicPr>
          <p:cNvPr id="13" name="12 Imagen" descr="cooltext1190855005.png"/>
          <p:cNvPicPr>
            <a:picLocks noChangeAspect="1"/>
          </p:cNvPicPr>
          <p:nvPr/>
        </p:nvPicPr>
        <p:blipFill>
          <a:blip r:embed="rId12">
            <a:lum contrast="20000"/>
          </a:blip>
          <a:stretch>
            <a:fillRect/>
          </a:stretch>
        </p:blipFill>
        <p:spPr>
          <a:xfrm>
            <a:off x="3000364" y="1071546"/>
            <a:ext cx="1003175" cy="736508"/>
          </a:xfrm>
          <a:prstGeom prst="rect">
            <a:avLst/>
          </a:prstGeom>
        </p:spPr>
      </p:pic>
      <p:pic>
        <p:nvPicPr>
          <p:cNvPr id="14" name="13 Imagen" descr="cooltext1190855178.png"/>
          <p:cNvPicPr>
            <a:picLocks noChangeAspect="1"/>
          </p:cNvPicPr>
          <p:nvPr/>
        </p:nvPicPr>
        <p:blipFill>
          <a:blip r:embed="rId13">
            <a:lum contrast="20000"/>
          </a:blip>
          <a:stretch>
            <a:fillRect/>
          </a:stretch>
        </p:blipFill>
        <p:spPr>
          <a:xfrm>
            <a:off x="1785918" y="2000240"/>
            <a:ext cx="1561905" cy="914286"/>
          </a:xfrm>
          <a:prstGeom prst="rect">
            <a:avLst/>
          </a:prstGeom>
        </p:spPr>
      </p:pic>
    </p:spTree>
  </p:cSld>
  <p:clrMapOvr>
    <a:masterClrMapping/>
  </p:clrMapOvr>
  <p:transition spd="slow" advTm="15000">
    <p:sndAc>
      <p:stSnd>
        <p:snd r:embed="rId2" name="STEVIE WONDER (LA MUJER DE ROJO.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000"/>
                            </p:stCondLst>
                            <p:childTnLst>
                              <p:par>
                                <p:cTn id="6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3849_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orazón"/>
          <p:cNvSpPr/>
          <p:nvPr/>
        </p:nvSpPr>
        <p:spPr>
          <a:xfrm>
            <a:off x="3071802" y="785794"/>
            <a:ext cx="2928958" cy="2286016"/>
          </a:xfrm>
          <a:prstGeom prst="heart">
            <a:avLst/>
          </a:prstGeom>
          <a:gradFill flip="none" rotWithShape="1">
            <a:gsLst>
              <a:gs pos="39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16200000">
            <a:off x="1750199" y="1893083"/>
            <a:ext cx="2928958" cy="2286016"/>
          </a:xfrm>
          <a:prstGeom prst="heart">
            <a:avLst/>
          </a:prstGeom>
          <a:gradFill flip="none" rotWithShape="1">
            <a:gsLst>
              <a:gs pos="39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6029291">
            <a:off x="3997951" y="2148119"/>
            <a:ext cx="2928958" cy="2286016"/>
          </a:xfrm>
          <a:prstGeom prst="heart">
            <a:avLst/>
          </a:prstGeom>
          <a:gradFill flip="none" rotWithShape="1">
            <a:gsLst>
              <a:gs pos="39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10800000">
            <a:off x="2928926" y="3071810"/>
            <a:ext cx="2928958" cy="2286016"/>
          </a:xfrm>
          <a:prstGeom prst="heart">
            <a:avLst/>
          </a:prstGeom>
          <a:gradFill flip="none" rotWithShape="1">
            <a:gsLst>
              <a:gs pos="39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ok.com.ua-557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285984" y="1785926"/>
            <a:ext cx="4714908" cy="1500198"/>
          </a:xfrm>
          <a:prstGeom prst="donut">
            <a:avLst>
              <a:gd name="adj" fmla="val 11878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85984" y="3214686"/>
            <a:ext cx="4714908" cy="1500198"/>
          </a:xfrm>
          <a:prstGeom prst="donut">
            <a:avLst>
              <a:gd name="adj" fmla="val 9344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786050" y="1928802"/>
            <a:ext cx="3795738" cy="1071570"/>
          </a:xfrm>
          <a:prstGeom prst="donut">
            <a:avLst>
              <a:gd name="adj" fmla="val 15618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714612" y="3357562"/>
            <a:ext cx="3795738" cy="1071570"/>
          </a:xfrm>
          <a:prstGeom prst="donut">
            <a:avLst>
              <a:gd name="adj" fmla="val 15618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071802" y="2143116"/>
            <a:ext cx="3162320" cy="633418"/>
          </a:xfrm>
          <a:prstGeom prst="donut">
            <a:avLst>
              <a:gd name="adj" fmla="val 2746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000364" y="3571876"/>
            <a:ext cx="3233758" cy="642942"/>
          </a:xfrm>
          <a:prstGeom prst="donut">
            <a:avLst>
              <a:gd name="adj" fmla="val 2772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7l4x3m7k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2864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isósceles"/>
          <p:cNvSpPr/>
          <p:nvPr/>
        </p:nvSpPr>
        <p:spPr>
          <a:xfrm>
            <a:off x="0" y="214290"/>
            <a:ext cx="928662" cy="500042"/>
          </a:xfrm>
          <a:prstGeom prst="triangle">
            <a:avLst/>
          </a:prstGeom>
          <a:gradFill flip="none" rotWithShape="1">
            <a:gsLst>
              <a:gs pos="17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928662" y="214290"/>
            <a:ext cx="928662" cy="500042"/>
          </a:xfrm>
          <a:prstGeom prst="triangle">
            <a:avLst/>
          </a:prstGeom>
          <a:gradFill flip="none" rotWithShape="1">
            <a:gsLst>
              <a:gs pos="17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1785950" y="214290"/>
            <a:ext cx="928662" cy="500042"/>
          </a:xfrm>
          <a:prstGeom prst="triangle">
            <a:avLst/>
          </a:prstGeom>
          <a:gradFill flip="none" rotWithShape="1">
            <a:gsLst>
              <a:gs pos="17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714612" y="214290"/>
            <a:ext cx="928662" cy="500042"/>
          </a:xfrm>
          <a:prstGeom prst="triangle">
            <a:avLst/>
          </a:prstGeom>
          <a:gradFill flip="none" rotWithShape="1">
            <a:gsLst>
              <a:gs pos="17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3643338" y="214290"/>
            <a:ext cx="928662" cy="500042"/>
          </a:xfrm>
          <a:prstGeom prst="triangle">
            <a:avLst/>
          </a:prstGeom>
          <a:gradFill flip="none" rotWithShape="1">
            <a:gsLst>
              <a:gs pos="17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572000" y="214290"/>
            <a:ext cx="928662" cy="500042"/>
          </a:xfrm>
          <a:prstGeom prst="triangle">
            <a:avLst/>
          </a:prstGeom>
          <a:gradFill flip="none" rotWithShape="1">
            <a:gsLst>
              <a:gs pos="17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5500726" y="214290"/>
            <a:ext cx="928662" cy="500042"/>
          </a:xfrm>
          <a:prstGeom prst="triangle">
            <a:avLst/>
          </a:prstGeom>
          <a:gradFill flip="none" rotWithShape="1">
            <a:gsLst>
              <a:gs pos="17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6429388" y="214290"/>
            <a:ext cx="928662" cy="500042"/>
          </a:xfrm>
          <a:prstGeom prst="triangle">
            <a:avLst/>
          </a:prstGeom>
          <a:gradFill flip="none" rotWithShape="1">
            <a:gsLst>
              <a:gs pos="17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7286676" y="214290"/>
            <a:ext cx="928662" cy="500042"/>
          </a:xfrm>
          <a:prstGeom prst="triangle">
            <a:avLst/>
          </a:prstGeom>
          <a:gradFill flip="none" rotWithShape="1">
            <a:gsLst>
              <a:gs pos="17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8215338" y="214290"/>
            <a:ext cx="928662" cy="500042"/>
          </a:xfrm>
          <a:prstGeom prst="triangle">
            <a:avLst/>
          </a:prstGeom>
          <a:gradFill flip="none" rotWithShape="1">
            <a:gsLst>
              <a:gs pos="17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flipV="1">
            <a:off x="-32" y="6286520"/>
            <a:ext cx="928694" cy="571480"/>
          </a:xfrm>
          <a:prstGeom prst="triangle">
            <a:avLst/>
          </a:prstGeom>
          <a:gradFill flip="none" rotWithShape="1">
            <a:gsLst>
              <a:gs pos="17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flipV="1">
            <a:off x="928630" y="6286520"/>
            <a:ext cx="928694" cy="571480"/>
          </a:xfrm>
          <a:prstGeom prst="triangle">
            <a:avLst/>
          </a:prstGeom>
          <a:gradFill flip="none" rotWithShape="1">
            <a:gsLst>
              <a:gs pos="17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flipV="1">
            <a:off x="1785918" y="6286520"/>
            <a:ext cx="928694" cy="571480"/>
          </a:xfrm>
          <a:prstGeom prst="triangle">
            <a:avLst/>
          </a:prstGeom>
          <a:gradFill flip="none" rotWithShape="1">
            <a:gsLst>
              <a:gs pos="17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flipV="1">
            <a:off x="2714580" y="6286520"/>
            <a:ext cx="928694" cy="571480"/>
          </a:xfrm>
          <a:prstGeom prst="triangle">
            <a:avLst/>
          </a:prstGeom>
          <a:gradFill flip="none" rotWithShape="1">
            <a:gsLst>
              <a:gs pos="17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flipV="1">
            <a:off x="3643306" y="6286520"/>
            <a:ext cx="928694" cy="571480"/>
          </a:xfrm>
          <a:prstGeom prst="triangle">
            <a:avLst/>
          </a:prstGeom>
          <a:gradFill flip="none" rotWithShape="1">
            <a:gsLst>
              <a:gs pos="17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flipV="1">
            <a:off x="4571968" y="6286520"/>
            <a:ext cx="928694" cy="571480"/>
          </a:xfrm>
          <a:prstGeom prst="triangle">
            <a:avLst/>
          </a:prstGeom>
          <a:gradFill flip="none" rotWithShape="1">
            <a:gsLst>
              <a:gs pos="17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flipV="1">
            <a:off x="5500694" y="6286520"/>
            <a:ext cx="928694" cy="571480"/>
          </a:xfrm>
          <a:prstGeom prst="triangle">
            <a:avLst/>
          </a:prstGeom>
          <a:gradFill flip="none" rotWithShape="1">
            <a:gsLst>
              <a:gs pos="17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flipV="1">
            <a:off x="6429356" y="6286520"/>
            <a:ext cx="928694" cy="571480"/>
          </a:xfrm>
          <a:prstGeom prst="triangle">
            <a:avLst/>
          </a:prstGeom>
          <a:gradFill flip="none" rotWithShape="1">
            <a:gsLst>
              <a:gs pos="17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flipV="1">
            <a:off x="7286644" y="6286520"/>
            <a:ext cx="928694" cy="571480"/>
          </a:xfrm>
          <a:prstGeom prst="triangle">
            <a:avLst/>
          </a:prstGeom>
          <a:gradFill flip="none" rotWithShape="1">
            <a:gsLst>
              <a:gs pos="17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flipV="1">
            <a:off x="8215306" y="6286520"/>
            <a:ext cx="928694" cy="571480"/>
          </a:xfrm>
          <a:prstGeom prst="triangle">
            <a:avLst/>
          </a:prstGeom>
          <a:gradFill flip="none" rotWithShape="1">
            <a:gsLst>
              <a:gs pos="17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030875_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Decisión"/>
          <p:cNvSpPr/>
          <p:nvPr/>
        </p:nvSpPr>
        <p:spPr>
          <a:xfrm rot="5400000">
            <a:off x="-678661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5400000">
            <a:off x="-250065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5400000">
            <a:off x="178595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5400000">
            <a:off x="607191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5400000">
            <a:off x="964413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5400000">
            <a:off x="1393009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5400000">
            <a:off x="1821669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 rot="5400000">
            <a:off x="2250265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 rot="5400000">
            <a:off x="2678925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 rot="5400000">
            <a:off x="3107521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 rot="5400000">
            <a:off x="3536181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 rot="5400000">
            <a:off x="3964777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 rot="5400000">
            <a:off x="4321999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 rot="5400000">
            <a:off x="4750595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 rot="5400000">
            <a:off x="5179255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 rot="5400000">
            <a:off x="5607851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 rot="5400000">
            <a:off x="6036511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 rot="5400000">
            <a:off x="6465107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 rot="5400000">
            <a:off x="6893767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 rot="5400000">
            <a:off x="7322363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 rot="5400000">
            <a:off x="7608115" y="167876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 rot="5400000">
            <a:off x="-678661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 rot="5400000">
            <a:off x="-250065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 rot="5400000">
            <a:off x="178595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 rot="5400000">
            <a:off x="607191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 rot="5400000">
            <a:off x="964413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 rot="5400000">
            <a:off x="1393009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Decisión"/>
          <p:cNvSpPr/>
          <p:nvPr/>
        </p:nvSpPr>
        <p:spPr>
          <a:xfrm rot="5400000">
            <a:off x="1821669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Decisión"/>
          <p:cNvSpPr/>
          <p:nvPr/>
        </p:nvSpPr>
        <p:spPr>
          <a:xfrm rot="5400000">
            <a:off x="2250265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Decisión"/>
          <p:cNvSpPr/>
          <p:nvPr/>
        </p:nvSpPr>
        <p:spPr>
          <a:xfrm rot="5400000">
            <a:off x="2678925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Decisión"/>
          <p:cNvSpPr/>
          <p:nvPr/>
        </p:nvSpPr>
        <p:spPr>
          <a:xfrm rot="5400000">
            <a:off x="3107521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Decisión"/>
          <p:cNvSpPr/>
          <p:nvPr/>
        </p:nvSpPr>
        <p:spPr>
          <a:xfrm rot="5400000">
            <a:off x="3536181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Decisión"/>
          <p:cNvSpPr/>
          <p:nvPr/>
        </p:nvSpPr>
        <p:spPr>
          <a:xfrm rot="5400000">
            <a:off x="3964777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Decisión"/>
          <p:cNvSpPr/>
          <p:nvPr/>
        </p:nvSpPr>
        <p:spPr>
          <a:xfrm rot="5400000">
            <a:off x="4321999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Decisión"/>
          <p:cNvSpPr/>
          <p:nvPr/>
        </p:nvSpPr>
        <p:spPr>
          <a:xfrm rot="5400000">
            <a:off x="4750595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Decisión"/>
          <p:cNvSpPr/>
          <p:nvPr/>
        </p:nvSpPr>
        <p:spPr>
          <a:xfrm rot="5400000">
            <a:off x="5179255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Decisión"/>
          <p:cNvSpPr/>
          <p:nvPr/>
        </p:nvSpPr>
        <p:spPr>
          <a:xfrm rot="5400000">
            <a:off x="5607851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Decisión"/>
          <p:cNvSpPr/>
          <p:nvPr/>
        </p:nvSpPr>
        <p:spPr>
          <a:xfrm rot="5400000">
            <a:off x="6036511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Decisión"/>
          <p:cNvSpPr/>
          <p:nvPr/>
        </p:nvSpPr>
        <p:spPr>
          <a:xfrm rot="5400000">
            <a:off x="6465107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Decisión"/>
          <p:cNvSpPr/>
          <p:nvPr/>
        </p:nvSpPr>
        <p:spPr>
          <a:xfrm rot="5400000">
            <a:off x="6893767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Decisión"/>
          <p:cNvSpPr/>
          <p:nvPr/>
        </p:nvSpPr>
        <p:spPr>
          <a:xfrm rot="5400000">
            <a:off x="7322363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Decisión"/>
          <p:cNvSpPr/>
          <p:nvPr/>
        </p:nvSpPr>
        <p:spPr>
          <a:xfrm rot="5400000">
            <a:off x="7608115" y="4036223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5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4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5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1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0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9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5000"/>
                            </p:stCondLst>
                            <p:childTnLst>
                              <p:par>
                                <p:cTn id="38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80x7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928926" y="0"/>
            <a:ext cx="3143272" cy="1071546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928926" y="428604"/>
            <a:ext cx="3143272" cy="1143008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928926" y="785794"/>
            <a:ext cx="3143272" cy="1285860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928926" y="1357322"/>
            <a:ext cx="3143272" cy="1071546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928926" y="1785926"/>
            <a:ext cx="3143272" cy="1143008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928926" y="2143116"/>
            <a:ext cx="3143272" cy="1285860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26" y="2714644"/>
            <a:ext cx="3143272" cy="1071546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928926" y="3143248"/>
            <a:ext cx="3143272" cy="1143008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28926" y="3500438"/>
            <a:ext cx="3143272" cy="1285860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928926" y="4071966"/>
            <a:ext cx="3143272" cy="1071546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928926" y="4500570"/>
            <a:ext cx="3143272" cy="1143008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928926" y="5572140"/>
            <a:ext cx="3143272" cy="1285860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000364" y="5214950"/>
            <a:ext cx="3143272" cy="1285860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000364" y="4857760"/>
            <a:ext cx="3143272" cy="1285860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96547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834950">
            <a:off x="6093795" y="2094192"/>
            <a:ext cx="2528543" cy="2526802"/>
          </a:xfrm>
          <a:prstGeom prst="teardrop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834950">
            <a:off x="4593596" y="2094192"/>
            <a:ext cx="2528543" cy="2526802"/>
          </a:xfrm>
          <a:prstGeom prst="teardrop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34950">
            <a:off x="3236274" y="2165630"/>
            <a:ext cx="2528543" cy="2526802"/>
          </a:xfrm>
          <a:prstGeom prst="teardrop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834950">
            <a:off x="1736075" y="2237069"/>
            <a:ext cx="2528543" cy="2526802"/>
          </a:xfrm>
          <a:prstGeom prst="teardrop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834950">
            <a:off x="-49874" y="2165630"/>
            <a:ext cx="2528543" cy="2526802"/>
          </a:xfrm>
          <a:prstGeom prst="teardrop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97354827_8efbd50e7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3357554" y="0"/>
            <a:ext cx="1271590" cy="1285860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579135" y="-7135"/>
            <a:ext cx="1271590" cy="1285860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2857488" y="571480"/>
            <a:ext cx="1271590" cy="1285860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2428860" y="1214422"/>
            <a:ext cx="1271590" cy="1285860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2000232" y="1928802"/>
            <a:ext cx="1271590" cy="1285860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245601">
            <a:off x="1500166" y="2643182"/>
            <a:ext cx="1271590" cy="1285860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245601">
            <a:off x="1134327" y="3276701"/>
            <a:ext cx="1271590" cy="1285860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245601">
            <a:off x="634259" y="3991081"/>
            <a:ext cx="1271590" cy="1285860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245601">
            <a:off x="62787" y="4634023"/>
            <a:ext cx="1271590" cy="1285860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141282">
            <a:off x="4948485" y="810472"/>
            <a:ext cx="1271590" cy="1285860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7012525">
            <a:off x="5632420" y="1564476"/>
            <a:ext cx="1271590" cy="1285860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835204">
            <a:off x="6275362" y="2278856"/>
            <a:ext cx="1271590" cy="1285860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977673">
            <a:off x="6846866" y="2921798"/>
            <a:ext cx="1271590" cy="1285860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889013">
            <a:off x="7498946" y="3770684"/>
            <a:ext cx="1271590" cy="1285860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889013">
            <a:off x="7978991" y="4465830"/>
            <a:ext cx="1271590" cy="1285860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"/>
                            </p:stCondLst>
                            <p:childTnLst>
                              <p:par>
                                <p:cTn id="8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  <p:bldP spid="5" grpId="3" animBg="1"/>
      <p:bldP spid="6" grpId="1" animBg="1"/>
      <p:bldP spid="6" grpId="2" animBg="1"/>
      <p:bldP spid="6" grpId="3" animBg="1"/>
      <p:bldP spid="7" grpId="1" animBg="1"/>
      <p:bldP spid="7" grpId="2" animBg="1"/>
      <p:bldP spid="7" grpId="3" animBg="1"/>
      <p:bldP spid="8" grpId="1" animBg="1"/>
      <p:bldP spid="8" grpId="2" animBg="1"/>
      <p:bldP spid="8" grpId="3" animBg="1"/>
      <p:bldP spid="9" grpId="1" animBg="1"/>
      <p:bldP spid="9" grpId="2" animBg="1"/>
      <p:bldP spid="9" grpId="3" animBg="1"/>
      <p:bldP spid="10" grpId="1" animBg="1"/>
      <p:bldP spid="10" grpId="2" animBg="1"/>
      <p:bldP spid="10" grpId="3" animBg="1"/>
      <p:bldP spid="11" grpId="1" animBg="1"/>
      <p:bldP spid="11" grpId="2" animBg="1"/>
      <p:bldP spid="11" grpId="3" animBg="1"/>
      <p:bldP spid="12" grpId="1" animBg="1"/>
      <p:bldP spid="12" grpId="2" animBg="1"/>
      <p:bldP spid="12" grpId="3" animBg="1"/>
      <p:bldP spid="13" grpId="1" animBg="1"/>
      <p:bldP spid="13" grpId="2" animBg="1"/>
      <p:bldP spid="13" grpId="3" animBg="1"/>
      <p:bldP spid="14" grpId="1" animBg="1"/>
      <p:bldP spid="14" grpId="2" animBg="1"/>
      <p:bldP spid="14" grpId="3" animBg="1"/>
      <p:bldP spid="15" grpId="1" animBg="1"/>
      <p:bldP spid="15" grpId="2" animBg="1"/>
      <p:bldP spid="15" grpId="3" animBg="1"/>
      <p:bldP spid="16" grpId="1" animBg="1"/>
      <p:bldP spid="16" grpId="2" animBg="1"/>
      <p:bldP spid="16" grpId="3" animBg="1"/>
      <p:bldP spid="17" grpId="1" animBg="1"/>
      <p:bldP spid="17" grpId="2" animBg="1"/>
      <p:bldP spid="17" grpId="3" animBg="1"/>
      <p:bldP spid="18" grpId="1" animBg="1"/>
      <p:bldP spid="18" grpId="2" animBg="1"/>
      <p:bldP spid="18" grpId="3" animBg="1"/>
      <p:bldP spid="19" grpId="1" animBg="1"/>
      <p:bldP spid="19" grpId="2" animBg="1"/>
      <p:bldP spid="19" grpId="3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576870221601_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orma en L"/>
          <p:cNvSpPr/>
          <p:nvPr/>
        </p:nvSpPr>
        <p:spPr>
          <a:xfrm flipH="1" flipV="1">
            <a:off x="7500958" y="0"/>
            <a:ext cx="1643042" cy="1500198"/>
          </a:xfrm>
          <a:prstGeom prst="corner">
            <a:avLst>
              <a:gd name="adj1" fmla="val 34762"/>
              <a:gd name="adj2" fmla="val 36032"/>
            </a:avLst>
          </a:prstGeom>
          <a:gradFill flip="none" rotWithShape="1">
            <a:gsLst>
              <a:gs pos="37000">
                <a:srgbClr val="C00000">
                  <a:shade val="30000"/>
                  <a:satMod val="115000"/>
                  <a:alpha val="5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en L"/>
          <p:cNvSpPr/>
          <p:nvPr/>
        </p:nvSpPr>
        <p:spPr>
          <a:xfrm flipH="1" flipV="1">
            <a:off x="6572264" y="714356"/>
            <a:ext cx="1585930" cy="1500198"/>
          </a:xfrm>
          <a:prstGeom prst="corner">
            <a:avLst>
              <a:gd name="adj1" fmla="val 32223"/>
              <a:gd name="adj2" fmla="val 37302"/>
            </a:avLst>
          </a:prstGeom>
          <a:gradFill flip="none" rotWithShape="1">
            <a:gsLst>
              <a:gs pos="37000">
                <a:srgbClr val="C00000">
                  <a:shade val="30000"/>
                  <a:satMod val="115000"/>
                  <a:alpha val="5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 flipH="1" flipV="1">
            <a:off x="5715008" y="1357298"/>
            <a:ext cx="1585930" cy="1500198"/>
          </a:xfrm>
          <a:prstGeom prst="corner">
            <a:avLst>
              <a:gd name="adj1" fmla="val 32223"/>
              <a:gd name="adj2" fmla="val 37302"/>
            </a:avLst>
          </a:prstGeom>
          <a:gradFill flip="none" rotWithShape="1">
            <a:gsLst>
              <a:gs pos="37000">
                <a:srgbClr val="C00000">
                  <a:shade val="30000"/>
                  <a:satMod val="115000"/>
                  <a:alpha val="5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flipH="1" flipV="1">
            <a:off x="4929190" y="1928802"/>
            <a:ext cx="1585930" cy="1500198"/>
          </a:xfrm>
          <a:prstGeom prst="corner">
            <a:avLst>
              <a:gd name="adj1" fmla="val 32223"/>
              <a:gd name="adj2" fmla="val 37302"/>
            </a:avLst>
          </a:prstGeom>
          <a:gradFill flip="none" rotWithShape="1">
            <a:gsLst>
              <a:gs pos="37000">
                <a:srgbClr val="C00000">
                  <a:shade val="30000"/>
                  <a:satMod val="115000"/>
                  <a:alpha val="5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en L"/>
          <p:cNvSpPr/>
          <p:nvPr/>
        </p:nvSpPr>
        <p:spPr>
          <a:xfrm flipH="1" flipV="1">
            <a:off x="4143372" y="2571744"/>
            <a:ext cx="1585930" cy="1500198"/>
          </a:xfrm>
          <a:prstGeom prst="corner">
            <a:avLst>
              <a:gd name="adj1" fmla="val 32223"/>
              <a:gd name="adj2" fmla="val 37302"/>
            </a:avLst>
          </a:prstGeom>
          <a:gradFill flip="none" rotWithShape="1">
            <a:gsLst>
              <a:gs pos="37000">
                <a:srgbClr val="C00000">
                  <a:shade val="30000"/>
                  <a:satMod val="115000"/>
                  <a:alpha val="5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 flipH="1" flipV="1">
            <a:off x="3357554" y="3143248"/>
            <a:ext cx="1585930" cy="1500198"/>
          </a:xfrm>
          <a:prstGeom prst="corner">
            <a:avLst>
              <a:gd name="adj1" fmla="val 32223"/>
              <a:gd name="adj2" fmla="val 37302"/>
            </a:avLst>
          </a:prstGeom>
          <a:gradFill flip="none" rotWithShape="1">
            <a:gsLst>
              <a:gs pos="37000">
                <a:srgbClr val="C00000">
                  <a:shade val="30000"/>
                  <a:satMod val="115000"/>
                  <a:alpha val="5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en L"/>
          <p:cNvSpPr/>
          <p:nvPr/>
        </p:nvSpPr>
        <p:spPr>
          <a:xfrm flipH="1" flipV="1">
            <a:off x="2428860" y="3786190"/>
            <a:ext cx="1585930" cy="1500198"/>
          </a:xfrm>
          <a:prstGeom prst="corner">
            <a:avLst>
              <a:gd name="adj1" fmla="val 32223"/>
              <a:gd name="adj2" fmla="val 37302"/>
            </a:avLst>
          </a:prstGeom>
          <a:gradFill flip="none" rotWithShape="1">
            <a:gsLst>
              <a:gs pos="37000">
                <a:srgbClr val="C00000">
                  <a:shade val="30000"/>
                  <a:satMod val="115000"/>
                  <a:alpha val="5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en L"/>
          <p:cNvSpPr/>
          <p:nvPr/>
        </p:nvSpPr>
        <p:spPr>
          <a:xfrm flipH="1" flipV="1">
            <a:off x="1500166" y="4429132"/>
            <a:ext cx="1585930" cy="1500198"/>
          </a:xfrm>
          <a:prstGeom prst="corner">
            <a:avLst>
              <a:gd name="adj1" fmla="val 32223"/>
              <a:gd name="adj2" fmla="val 37302"/>
            </a:avLst>
          </a:prstGeom>
          <a:gradFill flip="none" rotWithShape="1">
            <a:gsLst>
              <a:gs pos="37000">
                <a:srgbClr val="C00000">
                  <a:shade val="30000"/>
                  <a:satMod val="115000"/>
                  <a:alpha val="5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en L"/>
          <p:cNvSpPr/>
          <p:nvPr/>
        </p:nvSpPr>
        <p:spPr>
          <a:xfrm flipH="1" flipV="1">
            <a:off x="0" y="5715016"/>
            <a:ext cx="1585930" cy="1500198"/>
          </a:xfrm>
          <a:prstGeom prst="corner">
            <a:avLst>
              <a:gd name="adj1" fmla="val 32223"/>
              <a:gd name="adj2" fmla="val 37302"/>
            </a:avLst>
          </a:prstGeom>
          <a:gradFill flip="none" rotWithShape="1">
            <a:gsLst>
              <a:gs pos="37000">
                <a:srgbClr val="C00000">
                  <a:shade val="30000"/>
                  <a:satMod val="115000"/>
                  <a:alpha val="5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en L"/>
          <p:cNvSpPr/>
          <p:nvPr/>
        </p:nvSpPr>
        <p:spPr>
          <a:xfrm flipH="1" flipV="1">
            <a:off x="714348" y="5072074"/>
            <a:ext cx="1585930" cy="1500198"/>
          </a:xfrm>
          <a:prstGeom prst="corner">
            <a:avLst>
              <a:gd name="adj1" fmla="val 32223"/>
              <a:gd name="adj2" fmla="val 37302"/>
            </a:avLst>
          </a:prstGeom>
          <a:gradFill flip="none" rotWithShape="1">
            <a:gsLst>
              <a:gs pos="37000">
                <a:srgbClr val="C00000">
                  <a:shade val="30000"/>
                  <a:satMod val="115000"/>
                  <a:alpha val="5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elo-rojo-140-x-1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860" y="0"/>
            <a:ext cx="917986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2500298" y="0"/>
            <a:ext cx="1928826" cy="1500174"/>
          </a:xfrm>
          <a:prstGeom prst="frame">
            <a:avLst>
              <a:gd name="adj1" fmla="val 1503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4786314" y="0"/>
            <a:ext cx="1928826" cy="1500174"/>
          </a:xfrm>
          <a:prstGeom prst="frame">
            <a:avLst>
              <a:gd name="adj1" fmla="val 1503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500298" y="714356"/>
            <a:ext cx="1928826" cy="1500174"/>
          </a:xfrm>
          <a:prstGeom prst="frame">
            <a:avLst>
              <a:gd name="adj1" fmla="val 1503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4786314" y="714356"/>
            <a:ext cx="1928826" cy="1500198"/>
          </a:xfrm>
          <a:prstGeom prst="frame">
            <a:avLst>
              <a:gd name="adj1" fmla="val 1503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500298" y="1643050"/>
            <a:ext cx="1928826" cy="1500174"/>
          </a:xfrm>
          <a:prstGeom prst="frame">
            <a:avLst>
              <a:gd name="adj1" fmla="val 1503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786314" y="1714512"/>
            <a:ext cx="1928826" cy="1500174"/>
          </a:xfrm>
          <a:prstGeom prst="frame">
            <a:avLst>
              <a:gd name="adj1" fmla="val 1503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500298" y="2428868"/>
            <a:ext cx="1928826" cy="1500174"/>
          </a:xfrm>
          <a:prstGeom prst="frame">
            <a:avLst>
              <a:gd name="adj1" fmla="val 1503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786314" y="2428868"/>
            <a:ext cx="1928826" cy="1500198"/>
          </a:xfrm>
          <a:prstGeom prst="frame">
            <a:avLst>
              <a:gd name="adj1" fmla="val 1503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2500298" y="3429024"/>
            <a:ext cx="1928826" cy="1500174"/>
          </a:xfrm>
          <a:prstGeom prst="frame">
            <a:avLst>
              <a:gd name="adj1" fmla="val 1503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4786314" y="3429024"/>
            <a:ext cx="1928826" cy="1500174"/>
          </a:xfrm>
          <a:prstGeom prst="frame">
            <a:avLst>
              <a:gd name="adj1" fmla="val 1503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2500298" y="4143380"/>
            <a:ext cx="1928826" cy="1500174"/>
          </a:xfrm>
          <a:prstGeom prst="frame">
            <a:avLst>
              <a:gd name="adj1" fmla="val 1503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786314" y="4143380"/>
            <a:ext cx="1928826" cy="1500198"/>
          </a:xfrm>
          <a:prstGeom prst="frame">
            <a:avLst>
              <a:gd name="adj1" fmla="val 1503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2500298" y="5000636"/>
            <a:ext cx="1928826" cy="1500174"/>
          </a:xfrm>
          <a:prstGeom prst="frame">
            <a:avLst>
              <a:gd name="adj1" fmla="val 1503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4786314" y="5000636"/>
            <a:ext cx="1928826" cy="1500198"/>
          </a:xfrm>
          <a:prstGeom prst="frame">
            <a:avLst>
              <a:gd name="adj1" fmla="val 1503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2500298" y="5357826"/>
            <a:ext cx="1928826" cy="1500174"/>
          </a:xfrm>
          <a:prstGeom prst="frame">
            <a:avLst>
              <a:gd name="adj1" fmla="val 1503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4786314" y="5357802"/>
            <a:ext cx="1928826" cy="1500198"/>
          </a:xfrm>
          <a:prstGeom prst="frame">
            <a:avLst>
              <a:gd name="adj1" fmla="val 1503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gelinaJolieRoj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3655476">
            <a:off x="698333" y="1589072"/>
            <a:ext cx="1525457" cy="1596818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683873">
            <a:off x="1805882" y="1598434"/>
            <a:ext cx="1525457" cy="1513460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702576">
            <a:off x="3234639" y="1598432"/>
            <a:ext cx="1525457" cy="1513460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732356">
            <a:off x="4306208" y="1669869"/>
            <a:ext cx="1525457" cy="1513460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764174">
            <a:off x="5449218" y="1741308"/>
            <a:ext cx="1525457" cy="1513460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619149">
            <a:off x="6735100" y="1741308"/>
            <a:ext cx="1525457" cy="1513460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698713">
            <a:off x="7878109" y="1741309"/>
            <a:ext cx="1525457" cy="1513460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3646684">
            <a:off x="667690" y="3745892"/>
            <a:ext cx="1525457" cy="1513460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849417">
            <a:off x="1734444" y="3741574"/>
            <a:ext cx="1525457" cy="1513460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3849417">
            <a:off x="2948888" y="3813014"/>
            <a:ext cx="1525457" cy="1513460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3849417">
            <a:off x="4091897" y="3813013"/>
            <a:ext cx="1525457" cy="1513460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3849417">
            <a:off x="5377781" y="3813012"/>
            <a:ext cx="1525457" cy="1513460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3849417">
            <a:off x="6663665" y="3813013"/>
            <a:ext cx="1525457" cy="1513460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3849417">
            <a:off x="7878111" y="3884450"/>
            <a:ext cx="1525457" cy="1513460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500098" y="0"/>
            <a:ext cx="1007275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-bonita-con-vestido-de-roj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2071678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00066" y="2071678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00132" y="2071678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00198" y="2071678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928826" y="2071678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428892" y="2071678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928958" y="2071678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429024" y="2071678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52" y="2071678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357718" y="2071678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857784" y="2071678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357850" y="2071678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786478" y="2071678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286544" y="2071678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786610" y="2071678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286676" y="2071678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715272" y="2071678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215338" y="2071678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715372" y="2071678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3571876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00066" y="3571876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000132" y="3571876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500198" y="3571876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928826" y="3571876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428892" y="3571876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928958" y="3571876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429024" y="3571876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857652" y="3571876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357718" y="3571876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857784" y="3571876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357850" y="3571876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5786478" y="3571876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286544" y="3571876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786610" y="3571876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286676" y="3571876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786710" y="3571876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8215338" y="3571876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715372" y="3571876"/>
            <a:ext cx="428628" cy="114300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q-wallpapers_ru_macro_66326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2071678"/>
            <a:ext cx="1357322" cy="1143008"/>
          </a:xfrm>
          <a:prstGeom prst="triangl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3571876"/>
            <a:ext cx="1285852" cy="1143008"/>
          </a:xfrm>
          <a:prstGeom prst="flowChartMerg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357290" y="2071678"/>
            <a:ext cx="1571636" cy="1143008"/>
          </a:xfrm>
          <a:prstGeom prst="triangl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1357290" y="3571876"/>
            <a:ext cx="1500166" cy="1143008"/>
          </a:xfrm>
          <a:prstGeom prst="flowChartMerg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928958" y="2071678"/>
            <a:ext cx="1571636" cy="1143008"/>
          </a:xfrm>
          <a:prstGeom prst="triangl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2928958" y="3571876"/>
            <a:ext cx="1500166" cy="1143008"/>
          </a:xfrm>
          <a:prstGeom prst="flowChartMerg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500562" y="2071678"/>
            <a:ext cx="1571636" cy="1143008"/>
          </a:xfrm>
          <a:prstGeom prst="triangl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4500562" y="3571876"/>
            <a:ext cx="1500166" cy="1143008"/>
          </a:xfrm>
          <a:prstGeom prst="flowChartMerg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6072230" y="2071678"/>
            <a:ext cx="1571636" cy="1143008"/>
          </a:xfrm>
          <a:prstGeom prst="triangl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6072230" y="3571876"/>
            <a:ext cx="1500166" cy="1143008"/>
          </a:xfrm>
          <a:prstGeom prst="flowChartMerg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7643834" y="2071678"/>
            <a:ext cx="1571636" cy="1143008"/>
          </a:xfrm>
          <a:prstGeom prst="triangl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7643834" y="3571876"/>
            <a:ext cx="1500166" cy="1143008"/>
          </a:xfrm>
          <a:prstGeom prst="flowChartMerg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5FSx9ckH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7795" y="0"/>
            <a:ext cx="4816205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fa844e5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2" y="1643050"/>
            <a:ext cx="4929191" cy="521495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 poder de un vestido rojo Wild Style Magazine Zala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571604" y="0"/>
            <a:ext cx="3143272" cy="1071546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571604" y="428604"/>
            <a:ext cx="3143272" cy="1143008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785794"/>
            <a:ext cx="3143272" cy="1285860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1357322"/>
            <a:ext cx="3143272" cy="1071546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571604" y="1785926"/>
            <a:ext cx="3143272" cy="1143008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71604" y="2143116"/>
            <a:ext cx="3143272" cy="1285860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571604" y="2714644"/>
            <a:ext cx="3143272" cy="1071546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571604" y="3143248"/>
            <a:ext cx="3143272" cy="1143008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571604" y="3500438"/>
            <a:ext cx="3143272" cy="1285860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571604" y="4071966"/>
            <a:ext cx="3143272" cy="1071546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571604" y="4500570"/>
            <a:ext cx="3143272" cy="1143008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571604" y="5572140"/>
            <a:ext cx="3143272" cy="1285860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643042" y="5214950"/>
            <a:ext cx="3143272" cy="1285860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643042" y="4857760"/>
            <a:ext cx="3143272" cy="1285860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4786314" y="0"/>
            <a:ext cx="3143272" cy="1071546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4786314" y="428604"/>
            <a:ext cx="3143272" cy="1143008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786314" y="785794"/>
            <a:ext cx="3143272" cy="1285860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786314" y="1357322"/>
            <a:ext cx="3143272" cy="1071546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786314" y="1785926"/>
            <a:ext cx="3143272" cy="1143008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4786314" y="2143116"/>
            <a:ext cx="3143272" cy="1285860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4786314" y="2714644"/>
            <a:ext cx="3143272" cy="1071546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4786314" y="3143248"/>
            <a:ext cx="3143272" cy="1143008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4786314" y="3500438"/>
            <a:ext cx="3143272" cy="1285860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4786314" y="4071966"/>
            <a:ext cx="3143272" cy="1071546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4786314" y="4500570"/>
            <a:ext cx="3143272" cy="1143008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4786314" y="5572140"/>
            <a:ext cx="3143272" cy="1285860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4857752" y="5214950"/>
            <a:ext cx="3143272" cy="1285860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4857752" y="4857760"/>
            <a:ext cx="3143272" cy="1285860"/>
          </a:xfrm>
          <a:prstGeom prst="donut">
            <a:avLst>
              <a:gd name="adj" fmla="val 1229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771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000"/>
                            </p:stCondLst>
                            <p:childTnLst>
                              <p:par>
                                <p:cTn id="1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Fotolia_46286616_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6930"/>
          </a:xfrm>
          <a:prstGeom prst="rect">
            <a:avLst/>
          </a:prstGeom>
        </p:spPr>
      </p:pic>
      <p:sp>
        <p:nvSpPr>
          <p:cNvPr id="4" name="3 Lágrima"/>
          <p:cNvSpPr/>
          <p:nvPr/>
        </p:nvSpPr>
        <p:spPr>
          <a:xfrm rot="13646684">
            <a:off x="667689" y="2602885"/>
            <a:ext cx="1525457" cy="1513460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3849417">
            <a:off x="1734443" y="2598567"/>
            <a:ext cx="1525457" cy="1513460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849417">
            <a:off x="2948887" y="2670007"/>
            <a:ext cx="1525457" cy="1513460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849417">
            <a:off x="4091896" y="2670006"/>
            <a:ext cx="1525457" cy="1513460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849417">
            <a:off x="5377780" y="2670005"/>
            <a:ext cx="1525457" cy="1513460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849417">
            <a:off x="6663664" y="2670006"/>
            <a:ext cx="1525457" cy="1513460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849417">
            <a:off x="7878110" y="2741443"/>
            <a:ext cx="1525457" cy="1513460"/>
          </a:xfrm>
          <a:prstGeom prst="teardrop">
            <a:avLst>
              <a:gd name="adj" fmla="val 143317"/>
            </a:avLst>
          </a:prstGeom>
          <a:gradFill flip="none" rotWithShape="1">
            <a:gsLst>
              <a:gs pos="2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q-wallpapers_ru_macro_48232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Decisión"/>
          <p:cNvSpPr/>
          <p:nvPr/>
        </p:nvSpPr>
        <p:spPr>
          <a:xfrm rot="5400000">
            <a:off x="-678661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5400000">
            <a:off x="-250065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5400000">
            <a:off x="178595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5400000">
            <a:off x="607191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5400000">
            <a:off x="964413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5400000">
            <a:off x="1393009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5400000">
            <a:off x="1821669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 rot="5400000">
            <a:off x="2250265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 rot="5400000">
            <a:off x="2678925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 rot="5400000">
            <a:off x="3107521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 rot="5400000">
            <a:off x="3536181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 rot="5400000">
            <a:off x="3964777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 rot="5400000">
            <a:off x="4321999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 rot="5400000">
            <a:off x="4750595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 rot="5400000">
            <a:off x="5179255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 rot="5400000">
            <a:off x="5607851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 rot="5400000">
            <a:off x="6036511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 rot="5400000">
            <a:off x="6465107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 rot="5400000">
            <a:off x="6893767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 rot="5400000">
            <a:off x="7322363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 rot="5400000">
            <a:off x="7608115" y="3107529"/>
            <a:ext cx="2214546" cy="857224"/>
          </a:xfrm>
          <a:prstGeom prst="flowChartDecision">
            <a:avLst/>
          </a:prstGeom>
          <a:gradFill flip="none" rotWithShape="1">
            <a:gsLst>
              <a:gs pos="45000">
                <a:srgbClr val="C00000">
                  <a:shade val="30000"/>
                  <a:satMod val="115000"/>
                  <a:alpha val="1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3000"/>
                            </p:stCondLst>
                            <p:childTnLst>
                              <p:par>
                                <p:cTn id="19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ma-de-rojo_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10 Luna"/>
          <p:cNvSpPr/>
          <p:nvPr/>
        </p:nvSpPr>
        <p:spPr>
          <a:xfrm rot="5400000">
            <a:off x="3607603" y="-464363"/>
            <a:ext cx="2143108" cy="3071834"/>
          </a:xfrm>
          <a:prstGeom prst="moon">
            <a:avLst>
              <a:gd name="adj" fmla="val 2777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3607603" y="321431"/>
            <a:ext cx="2143108" cy="3071834"/>
          </a:xfrm>
          <a:prstGeom prst="moon">
            <a:avLst>
              <a:gd name="adj" fmla="val 2777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>
            <a:off x="3607603" y="1107249"/>
            <a:ext cx="2143108" cy="3071834"/>
          </a:xfrm>
          <a:prstGeom prst="moon">
            <a:avLst>
              <a:gd name="adj" fmla="val 2777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5400000">
            <a:off x="3607603" y="1964505"/>
            <a:ext cx="2143108" cy="3071834"/>
          </a:xfrm>
          <a:prstGeom prst="moon">
            <a:avLst>
              <a:gd name="adj" fmla="val 2777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5400000">
            <a:off x="3607603" y="2750323"/>
            <a:ext cx="2143108" cy="3071834"/>
          </a:xfrm>
          <a:prstGeom prst="moon">
            <a:avLst>
              <a:gd name="adj" fmla="val 2777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5400000">
            <a:off x="3607603" y="3679017"/>
            <a:ext cx="2143108" cy="3071834"/>
          </a:xfrm>
          <a:prstGeom prst="moon">
            <a:avLst>
              <a:gd name="adj" fmla="val 2777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5400000">
            <a:off x="3607603" y="4536273"/>
            <a:ext cx="2143108" cy="3071834"/>
          </a:xfrm>
          <a:prstGeom prst="moon">
            <a:avLst>
              <a:gd name="adj" fmla="val 2777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hq-wallpapers_ru_macro_41233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Forma en L"/>
          <p:cNvSpPr/>
          <p:nvPr/>
        </p:nvSpPr>
        <p:spPr>
          <a:xfrm flipH="1" flipV="1">
            <a:off x="7558070" y="0"/>
            <a:ext cx="1585930" cy="1500198"/>
          </a:xfrm>
          <a:prstGeom prst="corner">
            <a:avLst>
              <a:gd name="adj1" fmla="val 32223"/>
              <a:gd name="adj2" fmla="val 37302"/>
            </a:avLst>
          </a:prstGeom>
          <a:gradFill flip="none" rotWithShape="1">
            <a:gsLst>
              <a:gs pos="37000">
                <a:srgbClr val="C00000">
                  <a:shade val="30000"/>
                  <a:satMod val="115000"/>
                  <a:alpha val="5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 flipH="1" flipV="1">
            <a:off x="6700814" y="642942"/>
            <a:ext cx="1585930" cy="1500198"/>
          </a:xfrm>
          <a:prstGeom prst="corner">
            <a:avLst>
              <a:gd name="adj1" fmla="val 32223"/>
              <a:gd name="adj2" fmla="val 37302"/>
            </a:avLst>
          </a:prstGeom>
          <a:gradFill flip="none" rotWithShape="1">
            <a:gsLst>
              <a:gs pos="37000">
                <a:srgbClr val="C00000">
                  <a:shade val="30000"/>
                  <a:satMod val="115000"/>
                  <a:alpha val="5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flipH="1" flipV="1">
            <a:off x="5914996" y="1214446"/>
            <a:ext cx="1585930" cy="1500198"/>
          </a:xfrm>
          <a:prstGeom prst="corner">
            <a:avLst>
              <a:gd name="adj1" fmla="val 32223"/>
              <a:gd name="adj2" fmla="val 37302"/>
            </a:avLst>
          </a:prstGeom>
          <a:gradFill flip="none" rotWithShape="1">
            <a:gsLst>
              <a:gs pos="37000">
                <a:srgbClr val="C00000">
                  <a:shade val="30000"/>
                  <a:satMod val="115000"/>
                  <a:alpha val="5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en L"/>
          <p:cNvSpPr/>
          <p:nvPr/>
        </p:nvSpPr>
        <p:spPr>
          <a:xfrm flipH="1" flipV="1">
            <a:off x="5129178" y="1857388"/>
            <a:ext cx="1585930" cy="1500198"/>
          </a:xfrm>
          <a:prstGeom prst="corner">
            <a:avLst>
              <a:gd name="adj1" fmla="val 32223"/>
              <a:gd name="adj2" fmla="val 37302"/>
            </a:avLst>
          </a:prstGeom>
          <a:gradFill flip="none" rotWithShape="1">
            <a:gsLst>
              <a:gs pos="37000">
                <a:srgbClr val="C00000">
                  <a:shade val="30000"/>
                  <a:satMod val="115000"/>
                  <a:alpha val="5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 flipH="1" flipV="1">
            <a:off x="4343360" y="2428892"/>
            <a:ext cx="1585930" cy="1500198"/>
          </a:xfrm>
          <a:prstGeom prst="corner">
            <a:avLst>
              <a:gd name="adj1" fmla="val 32223"/>
              <a:gd name="adj2" fmla="val 37302"/>
            </a:avLst>
          </a:prstGeom>
          <a:gradFill flip="none" rotWithShape="1">
            <a:gsLst>
              <a:gs pos="37000">
                <a:srgbClr val="C00000">
                  <a:shade val="30000"/>
                  <a:satMod val="115000"/>
                  <a:alpha val="5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en L"/>
          <p:cNvSpPr/>
          <p:nvPr/>
        </p:nvSpPr>
        <p:spPr>
          <a:xfrm flipH="1" flipV="1">
            <a:off x="3414666" y="3071834"/>
            <a:ext cx="1585930" cy="1500198"/>
          </a:xfrm>
          <a:prstGeom prst="corner">
            <a:avLst>
              <a:gd name="adj1" fmla="val 32223"/>
              <a:gd name="adj2" fmla="val 37302"/>
            </a:avLst>
          </a:prstGeom>
          <a:gradFill flip="none" rotWithShape="1">
            <a:gsLst>
              <a:gs pos="37000">
                <a:srgbClr val="C00000">
                  <a:shade val="30000"/>
                  <a:satMod val="115000"/>
                  <a:alpha val="5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en L"/>
          <p:cNvSpPr/>
          <p:nvPr/>
        </p:nvSpPr>
        <p:spPr>
          <a:xfrm flipH="1" flipV="1">
            <a:off x="2485972" y="3714776"/>
            <a:ext cx="1585930" cy="1500198"/>
          </a:xfrm>
          <a:prstGeom prst="corner">
            <a:avLst>
              <a:gd name="adj1" fmla="val 32223"/>
              <a:gd name="adj2" fmla="val 37302"/>
            </a:avLst>
          </a:prstGeom>
          <a:gradFill flip="none" rotWithShape="1">
            <a:gsLst>
              <a:gs pos="37000">
                <a:srgbClr val="C00000">
                  <a:shade val="30000"/>
                  <a:satMod val="115000"/>
                  <a:alpha val="5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en L"/>
          <p:cNvSpPr/>
          <p:nvPr/>
        </p:nvSpPr>
        <p:spPr>
          <a:xfrm flipH="1" flipV="1">
            <a:off x="985806" y="5000660"/>
            <a:ext cx="1585930" cy="1500198"/>
          </a:xfrm>
          <a:prstGeom prst="corner">
            <a:avLst>
              <a:gd name="adj1" fmla="val 32223"/>
              <a:gd name="adj2" fmla="val 37302"/>
            </a:avLst>
          </a:prstGeom>
          <a:gradFill flip="none" rotWithShape="1">
            <a:gsLst>
              <a:gs pos="37000">
                <a:srgbClr val="C00000">
                  <a:shade val="30000"/>
                  <a:satMod val="115000"/>
                  <a:alpha val="5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en L"/>
          <p:cNvSpPr/>
          <p:nvPr/>
        </p:nvSpPr>
        <p:spPr>
          <a:xfrm flipH="1" flipV="1">
            <a:off x="1700154" y="4357718"/>
            <a:ext cx="1585930" cy="1500198"/>
          </a:xfrm>
          <a:prstGeom prst="corner">
            <a:avLst>
              <a:gd name="adj1" fmla="val 32223"/>
              <a:gd name="adj2" fmla="val 37302"/>
            </a:avLst>
          </a:prstGeom>
          <a:gradFill flip="none" rotWithShape="1">
            <a:gsLst>
              <a:gs pos="37000">
                <a:srgbClr val="C00000">
                  <a:shade val="30000"/>
                  <a:satMod val="115000"/>
                  <a:alpha val="5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nsualida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3071802" y="785794"/>
            <a:ext cx="2928958" cy="2286016"/>
          </a:xfrm>
          <a:prstGeom prst="heart">
            <a:avLst/>
          </a:prstGeom>
          <a:gradFill flip="none" rotWithShape="1">
            <a:gsLst>
              <a:gs pos="39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16200000">
            <a:off x="1750199" y="1893083"/>
            <a:ext cx="2928958" cy="2286016"/>
          </a:xfrm>
          <a:prstGeom prst="heart">
            <a:avLst/>
          </a:prstGeom>
          <a:gradFill flip="none" rotWithShape="1">
            <a:gsLst>
              <a:gs pos="39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6029291">
            <a:off x="3997951" y="2148119"/>
            <a:ext cx="2928958" cy="2286016"/>
          </a:xfrm>
          <a:prstGeom prst="heart">
            <a:avLst/>
          </a:prstGeom>
          <a:gradFill flip="none" rotWithShape="1">
            <a:gsLst>
              <a:gs pos="39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10800000">
            <a:off x="2928926" y="3071810"/>
            <a:ext cx="2928958" cy="2286016"/>
          </a:xfrm>
          <a:prstGeom prst="heart">
            <a:avLst/>
          </a:prstGeom>
          <a:gradFill flip="none" rotWithShape="1">
            <a:gsLst>
              <a:gs pos="39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a mujer de roj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214290"/>
            <a:ext cx="4714876" cy="6643710"/>
          </a:xfrm>
          <a:prstGeom prst="moon">
            <a:avLst>
              <a:gd name="adj" fmla="val 40707"/>
            </a:avLst>
          </a:prstGeom>
          <a:gradFill flip="none" rotWithShape="1">
            <a:gsLst>
              <a:gs pos="77000">
                <a:srgbClr val="C00000">
                  <a:shade val="30000"/>
                  <a:satMod val="115000"/>
                  <a:alpha val="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2000" y="214290"/>
            <a:ext cx="4572000" cy="6643710"/>
          </a:xfrm>
          <a:prstGeom prst="moon">
            <a:avLst>
              <a:gd name="adj" fmla="val 45204"/>
            </a:avLst>
          </a:prstGeom>
          <a:gradFill flip="none" rotWithShape="1">
            <a:gsLst>
              <a:gs pos="76000">
                <a:srgbClr val="C00000">
                  <a:shade val="30000"/>
                  <a:satMod val="115000"/>
                  <a:alpha val="9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262889">
            <a:off x="6187316" y="4962684"/>
            <a:ext cx="2500298" cy="147637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643174" y="771528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-500098" y="5786454"/>
            <a:ext cx="33575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</a:t>
            </a:r>
            <a:r>
              <a:rPr 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- The lady in red 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(La mujer de rojo)</a:t>
            </a:r>
          </a:p>
          <a:p>
            <a:pPr algn="ctr"/>
            <a:r>
              <a:rPr lang="en-US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</a:t>
            </a:r>
            <a:r>
              <a:rPr 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-  </a:t>
            </a:r>
            <a:r>
              <a:rPr lang="en-US" sz="1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Stevie Wonder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9" grpId="0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A MUJER DE ROJO (THE LADY IN RED) Stevie Wond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MUJER DE ROJO (THE LADY IN RED) Stevie Wonder</Template>
  <TotalTime>0</TotalTime>
  <Words>57</Words>
  <Application>Microsoft Office PowerPoint</Application>
  <PresentationFormat>Presentación en pantalla (4:3)</PresentationFormat>
  <Paragraphs>19</Paragraphs>
  <Slides>22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LA MUJER DE ROJO (THE LADY IN RED) Stevie Wonder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2013-09-15T03:18:28Z</dcterms:created>
  <dcterms:modified xsi:type="dcterms:W3CDTF">2013-09-15T03:25:39Z</dcterms:modified>
</cp:coreProperties>
</file>