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66" r:id="rId3"/>
    <p:sldId id="271" r:id="rId4"/>
    <p:sldId id="277" r:id="rId5"/>
    <p:sldId id="278" r:id="rId6"/>
    <p:sldId id="276" r:id="rId7"/>
    <p:sldId id="274" r:id="rId8"/>
    <p:sldId id="273" r:id="rId9"/>
    <p:sldId id="263" r:id="rId10"/>
    <p:sldId id="272" r:id="rId11"/>
    <p:sldId id="256" r:id="rId12"/>
    <p:sldId id="270" r:id="rId13"/>
    <p:sldId id="269" r:id="rId14"/>
    <p:sldId id="280" r:id="rId15"/>
    <p:sldId id="268" r:id="rId16"/>
    <p:sldId id="267" r:id="rId17"/>
    <p:sldId id="265" r:id="rId18"/>
    <p:sldId id="262" r:id="rId19"/>
    <p:sldId id="283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r7EqlAFd5+YdrSSkXSqXQ" hashData="nuGoiTP60lynM2ILhKWHaP1ENa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94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1A5E12-DF5F-41C6-BC35-B2D277858B53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42598-4AE9-4471-8166-9AF8BBB289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42598-4AE9-4471-8166-9AF8BBB28989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F2678-3AA8-4960-AB13-47161A546C67}" type="datetimeFigureOut">
              <a:rPr lang="es-ES" smtClean="0"/>
              <a:pPr/>
              <a:t>23/05/2015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53FBB-776E-415C-9604-980CBECCB6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689_para-rowery-zachod-slonca-pocalune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8120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0" y="5857892"/>
            <a:ext cx="2265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Tema musical: La Locura del amor</a:t>
            </a:r>
          </a:p>
          <a:p>
            <a:r>
              <a:rPr lang="es-ES_tradnl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Interpreta : David Bustamante</a:t>
            </a:r>
            <a:endParaRPr lang="es-E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072198" y="5857892"/>
            <a:ext cx="27781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abelle Script " pitchFamily="2" charset="0"/>
              </a:rPr>
              <a:t>Esta es una creación de Raquel</a:t>
            </a: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nabelle Script " pitchFamily="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928662" y="428604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7200" b="1" dirty="0" smtClean="0">
                <a:ln w="1905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C Sweetie Hearts" pitchFamily="2" charset="0"/>
              </a:rPr>
              <a:t>La  Locura  Del  Amor</a:t>
            </a:r>
            <a:endParaRPr lang="es-ES" sz="7200" b="1" dirty="0">
              <a:ln w="1905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C Sweetie Hearts" pitchFamily="2" charset="0"/>
            </a:endParaRPr>
          </a:p>
        </p:txBody>
      </p:sp>
    </p:spTree>
  </p:cSld>
  <p:clrMapOvr>
    <a:masterClrMapping/>
  </p:clrMapOvr>
  <p:transition advTm="30000">
    <p:sndAc>
      <p:stSnd>
        <p:snd r:embed="rId2" name="David Bustamante La locura del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6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6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810_para-milosc-fontanna-d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49938_krysztalowe-czerwone-serdusz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7846_kobieta-mezczyzna-woda-paras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74068_kolorowe-ser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581_niebo-morze-para-palm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64322_roza-serce-platk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8653_morze-serce-zakocha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4374_dwie-roze-platek-serduszko-milos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3378_zakochana-para-morze-mo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67581_serce-kwiat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3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969_zakochana-para-rzeka-most-zachod-slo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69900_piasek-platki-kamyki-milos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138_mezczyzna-kobieta-przytulenie-milos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0297_serce-platki-kwiato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272_zakochana-para-awka-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2419_jablko-czerwone-ser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59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7" name="6 Imagen" descr="92464_dwa-palce-ser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8145_para-milosc-drzewa-liscie-roza-jesi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6552_kwiatek-zeszyt-czerwona-roza-ser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0599_las-polana-para-milosc-rados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0302_czerwone-roze-ser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3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425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6" name="5 Imagen" descr="188160_dlon-serce-chmu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535_zakochana-par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27791_chmury-ser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007_zakochani-dziewczyna-mezczyzna-pa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83057_roza-platki-ksztalt-serca-liscie-ni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849_zakochana-para-dro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86141_napis-love-kwiatek-milos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729_kobieta-mezczyzna-pocalunek-milos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9203_dlonie-dwa-ser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0039601">
            <a:off x="6985928" y="5725142"/>
            <a:ext cx="15896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Janda Happy Day" pitchFamily="2" charset="0"/>
              </a:rPr>
              <a:t>Raquel</a:t>
            </a:r>
            <a:endParaRPr lang="es-E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Janda Happy Day" pitchFamily="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Presentación en pantalla (4:3)</PresentationFormat>
  <Paragraphs>9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</cp:revision>
  <dcterms:created xsi:type="dcterms:W3CDTF">2015-05-22T22:59:16Z</dcterms:created>
  <dcterms:modified xsi:type="dcterms:W3CDTF">2015-05-23T16:01:03Z</dcterms:modified>
</cp:coreProperties>
</file>