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sldIdLst>
    <p:sldId id="278" r:id="rId3"/>
    <p:sldId id="279" r:id="rId4"/>
    <p:sldId id="280" r:id="rId5"/>
    <p:sldId id="276" r:id="rId6"/>
    <p:sldId id="277" r:id="rId7"/>
    <p:sldId id="256" r:id="rId8"/>
    <p:sldId id="268" r:id="rId9"/>
    <p:sldId id="275" r:id="rId10"/>
    <p:sldId id="274" r:id="rId11"/>
    <p:sldId id="273" r:id="rId12"/>
    <p:sldId id="272" r:id="rId13"/>
    <p:sldId id="271" r:id="rId14"/>
    <p:sldId id="270" r:id="rId15"/>
    <p:sldId id="269" r:id="rId16"/>
    <p:sldId id="267" r:id="rId17"/>
    <p:sldId id="266" r:id="rId18"/>
    <p:sldId id="265" r:id="rId19"/>
    <p:sldId id="264" r:id="rId20"/>
    <p:sldId id="263" r:id="rId21"/>
    <p:sldId id="261" r:id="rId22"/>
    <p:sldId id="257" r:id="rId23"/>
    <p:sldId id="260" r:id="rId24"/>
    <p:sldId id="262" r:id="rId25"/>
    <p:sldId id="281" r:id="rId2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nDIoo2uT4veYMJ6eZDGRrA" hashData="GJLkVOSIscNQmiyBEchHVxgWK3k"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3CDCD"/>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758" autoAdjust="0"/>
    <p:restoredTop sz="94660"/>
  </p:normalViewPr>
  <p:slideViewPr>
    <p:cSldViewPr>
      <p:cViewPr>
        <p:scale>
          <a:sx n="100" d="100"/>
          <a:sy n="100" d="100"/>
        </p:scale>
        <p:origin x="864" y="6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4FFE172D-95CC-42F4-AA2F-5D92CAB7D61C}" type="datetimeFigureOut">
              <a:rPr lang="es-ES" smtClean="0"/>
              <a:pPr/>
              <a:t>18/05/2013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D5ABEE3-BAEA-48C1-ACB9-FE936AD3F954}"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FFE172D-95CC-42F4-AA2F-5D92CAB7D61C}" type="datetimeFigureOut">
              <a:rPr lang="es-ES" smtClean="0"/>
              <a:pPr/>
              <a:t>18/05/2013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D5ABEE3-BAEA-48C1-ACB9-FE936AD3F954}"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4FFE172D-95CC-42F4-AA2F-5D92CAB7D61C}" type="datetimeFigureOut">
              <a:rPr lang="es-ES" smtClean="0"/>
              <a:pPr/>
              <a:t>18/05/2013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D5ABEE3-BAEA-48C1-ACB9-FE936AD3F954}"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4FFE172D-95CC-42F4-AA2F-5D92CAB7D61C}" type="datetimeFigureOut">
              <a:rPr lang="es-ES" smtClean="0"/>
              <a:pPr/>
              <a:t>18/05/2013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D5ABEE3-BAEA-48C1-ACB9-FE936AD3F954}"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4FFE172D-95CC-42F4-AA2F-5D92CAB7D61C}" type="datetimeFigureOut">
              <a:rPr lang="es-ES" smtClean="0"/>
              <a:pPr/>
              <a:t>18/05/2013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3D5ABEE3-BAEA-48C1-ACB9-FE936AD3F954}"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4FFE172D-95CC-42F4-AA2F-5D92CAB7D61C}" type="datetimeFigureOut">
              <a:rPr lang="es-ES" smtClean="0"/>
              <a:pPr/>
              <a:t>18/05/2013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3D5ABEE3-BAEA-48C1-ACB9-FE936AD3F954}"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4FFE172D-95CC-42F4-AA2F-5D92CAB7D61C}" type="datetimeFigureOut">
              <a:rPr lang="es-ES" smtClean="0"/>
              <a:pPr/>
              <a:t>18/05/2013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3D5ABEE3-BAEA-48C1-ACB9-FE936AD3F954}"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FFE172D-95CC-42F4-AA2F-5D92CAB7D61C}" type="datetimeFigureOut">
              <a:rPr lang="es-ES" smtClean="0"/>
              <a:pPr/>
              <a:t>18/05/2013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D5ABEE3-BAEA-48C1-ACB9-FE936AD3F954}"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4FFE172D-95CC-42F4-AA2F-5D92CAB7D61C}" type="datetimeFigureOut">
              <a:rPr lang="es-ES" smtClean="0"/>
              <a:pPr/>
              <a:t>18/05/2013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3D5ABEE3-BAEA-48C1-ACB9-FE936AD3F954}"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FFE172D-95CC-42F4-AA2F-5D92CAB7D61C}" type="datetimeFigureOut">
              <a:rPr lang="es-ES" smtClean="0"/>
              <a:pPr/>
              <a:t>18/05/2013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D5ABEE3-BAEA-48C1-ACB9-FE936AD3F954}"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4FFE172D-95CC-42F4-AA2F-5D92CAB7D61C}" type="datetimeFigureOut">
              <a:rPr lang="es-ES" smtClean="0"/>
              <a:pPr/>
              <a:t>18/05/2013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3D5ABEE3-BAEA-48C1-ACB9-FE936AD3F954}"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1C773AF-6D15-444B-9AB5-1FBA76528543}"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FFE172D-95CC-42F4-AA2F-5D92CAB7D61C}" type="datetimeFigureOut">
              <a:rPr lang="es-ES" smtClean="0"/>
              <a:pPr/>
              <a:t>18/05/2013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5ABEE3-BAEA-48C1-ACB9-FE936AD3F954}"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A677CD76-701A-434D-8025-C02710B02FF2}"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18" Type="http://schemas.openxmlformats.org/officeDocument/2006/relationships/image" Target="../media/image16.png"/><Relationship Id="rId3" Type="http://schemas.openxmlformats.org/officeDocument/2006/relationships/image" Target="../media/image1.jpeg"/><Relationship Id="rId21" Type="http://schemas.openxmlformats.org/officeDocument/2006/relationships/image" Target="../media/image19.png"/><Relationship Id="rId7" Type="http://schemas.openxmlformats.org/officeDocument/2006/relationships/image" Target="../media/image5.png"/><Relationship Id="rId12" Type="http://schemas.openxmlformats.org/officeDocument/2006/relationships/image" Target="../media/image10.png"/><Relationship Id="rId17" Type="http://schemas.openxmlformats.org/officeDocument/2006/relationships/image" Target="../media/image15.png"/><Relationship Id="rId2" Type="http://schemas.openxmlformats.org/officeDocument/2006/relationships/audio" Target="../media/audio1.wav"/><Relationship Id="rId16" Type="http://schemas.openxmlformats.org/officeDocument/2006/relationships/image" Target="../media/image14.png"/><Relationship Id="rId20" Type="http://schemas.openxmlformats.org/officeDocument/2006/relationships/image" Target="../media/image18.png"/><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5" Type="http://schemas.openxmlformats.org/officeDocument/2006/relationships/image" Target="../media/image13.png"/><Relationship Id="rId10" Type="http://schemas.openxmlformats.org/officeDocument/2006/relationships/image" Target="../media/image8.png"/><Relationship Id="rId19" Type="http://schemas.openxmlformats.org/officeDocument/2006/relationships/image" Target="../media/image17.pn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2.png"/></Relationships>
</file>

<file path=ppt/slides/_rels/slide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8" Type="http://schemas.openxmlformats.org/officeDocument/2006/relationships/audio" Target="../media/audio5.wav"/><Relationship Id="rId13" Type="http://schemas.openxmlformats.org/officeDocument/2006/relationships/image" Target="../media/image24.gif"/><Relationship Id="rId3" Type="http://schemas.openxmlformats.org/officeDocument/2006/relationships/image" Target="../media/image22.jpeg"/><Relationship Id="rId7" Type="http://schemas.openxmlformats.org/officeDocument/2006/relationships/audio" Target="../media/audio4.wav"/><Relationship Id="rId12" Type="http://schemas.openxmlformats.org/officeDocument/2006/relationships/audio" Target="../media/audio9.wav"/><Relationship Id="rId17" Type="http://schemas.openxmlformats.org/officeDocument/2006/relationships/image" Target="../media/image28.png"/><Relationship Id="rId2" Type="http://schemas.openxmlformats.org/officeDocument/2006/relationships/image" Target="../media/image21.jpeg"/><Relationship Id="rId16" Type="http://schemas.openxmlformats.org/officeDocument/2006/relationships/image" Target="../media/image27.png"/><Relationship Id="rId1" Type="http://schemas.openxmlformats.org/officeDocument/2006/relationships/slideLayout" Target="../slideLayouts/slideLayout1.xml"/><Relationship Id="rId6" Type="http://schemas.openxmlformats.org/officeDocument/2006/relationships/audio" Target="../media/audio3.wav"/><Relationship Id="rId11" Type="http://schemas.openxmlformats.org/officeDocument/2006/relationships/audio" Target="../media/audio8.wav"/><Relationship Id="rId5" Type="http://schemas.openxmlformats.org/officeDocument/2006/relationships/image" Target="../media/image23.png"/><Relationship Id="rId15" Type="http://schemas.openxmlformats.org/officeDocument/2006/relationships/image" Target="../media/image26.jpeg"/><Relationship Id="rId10" Type="http://schemas.openxmlformats.org/officeDocument/2006/relationships/audio" Target="../media/audio7.wav"/><Relationship Id="rId4" Type="http://schemas.openxmlformats.org/officeDocument/2006/relationships/audio" Target="../media/audio2.wav"/><Relationship Id="rId9" Type="http://schemas.openxmlformats.org/officeDocument/2006/relationships/audio" Target="../media/audio6.wav"/><Relationship Id="rId14" Type="http://schemas.openxmlformats.org/officeDocument/2006/relationships/image" Target="../media/image25.jpeg"/></Relationships>
</file>

<file path=ppt/slides/_rels/slide4.xml.rels><?xml version="1.0" encoding="UTF-8" standalone="yes"?>
<Relationships xmlns="http://schemas.openxmlformats.org/package/2006/relationships"><Relationship Id="rId3" Type="http://schemas.openxmlformats.org/officeDocument/2006/relationships/slide" Target="slide3.xml"/><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6.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32.jpe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7.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8.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9.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1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1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1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1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14.xml.rels><?xml version="1.0" encoding="UTF-8" standalone="yes"?>
<Relationships xmlns="http://schemas.openxmlformats.org/package/2006/relationships"><Relationship Id="rId3" Type="http://schemas.openxmlformats.org/officeDocument/2006/relationships/image" Target="../media/image49.jpeg"/><Relationship Id="rId2" Type="http://schemas.openxmlformats.org/officeDocument/2006/relationships/image" Target="../media/image48.jpe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15.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jpe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16.xml.rels><?xml version="1.0" encoding="UTF-8" standalone="yes"?>
<Relationships xmlns="http://schemas.openxmlformats.org/package/2006/relationships"><Relationship Id="rId3" Type="http://schemas.openxmlformats.org/officeDocument/2006/relationships/image" Target="../media/image53.jpeg"/><Relationship Id="rId2" Type="http://schemas.openxmlformats.org/officeDocument/2006/relationships/image" Target="../media/image52.jpe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17.xml.rels><?xml version="1.0" encoding="UTF-8" standalone="yes"?>
<Relationships xmlns="http://schemas.openxmlformats.org/package/2006/relationships"><Relationship Id="rId3" Type="http://schemas.openxmlformats.org/officeDocument/2006/relationships/image" Target="../media/image55.jpeg"/><Relationship Id="rId2" Type="http://schemas.openxmlformats.org/officeDocument/2006/relationships/image" Target="../media/image54.jpe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18.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image" Target="../media/image56.jpe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19.xml.rels><?xml version="1.0" encoding="UTF-8" standalone="yes"?>
<Relationships xmlns="http://schemas.openxmlformats.org/package/2006/relationships"><Relationship Id="rId3" Type="http://schemas.openxmlformats.org/officeDocument/2006/relationships/image" Target="../media/image59.jpeg"/><Relationship Id="rId2" Type="http://schemas.openxmlformats.org/officeDocument/2006/relationships/image" Target="../media/image58.jpe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20.xml.rels><?xml version="1.0" encoding="UTF-8" standalone="yes"?>
<Relationships xmlns="http://schemas.openxmlformats.org/package/2006/relationships"><Relationship Id="rId3" Type="http://schemas.openxmlformats.org/officeDocument/2006/relationships/image" Target="../media/image61.jpeg"/><Relationship Id="rId2" Type="http://schemas.openxmlformats.org/officeDocument/2006/relationships/image" Target="../media/image60.jpe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2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22.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image" Target="../media/image64.jpe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23.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1.xml"/><Relationship Id="rId4" Type="http://schemas.openxmlformats.org/officeDocument/2006/relationships/slide" Target="slide3.xml"/></Relationships>
</file>

<file path=ppt/slides/_rels/slide2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68.png"/><Relationship Id="rId7" Type="http://schemas.openxmlformats.org/officeDocument/2006/relationships/image" Target="../media/image70.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71.png"/><Relationship Id="rId1" Type="http://schemas.openxmlformats.org/officeDocument/2006/relationships/audio" Target="../media/audio10.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69.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jorge 1.jpg"/>
          <p:cNvPicPr>
            <a:picLocks noChangeAspect="1"/>
          </p:cNvPicPr>
          <p:nvPr/>
        </p:nvPicPr>
        <p:blipFill>
          <a:blip r:embed="rId3"/>
          <a:stretch>
            <a:fillRect/>
          </a:stretch>
        </p:blipFill>
        <p:spPr>
          <a:xfrm>
            <a:off x="2000232" y="0"/>
            <a:ext cx="5246783" cy="6858000"/>
          </a:xfrm>
          <a:prstGeom prst="rect">
            <a:avLst/>
          </a:prstGeom>
        </p:spPr>
      </p:pic>
      <p:pic>
        <p:nvPicPr>
          <p:cNvPr id="24584" name="Picture 8" descr="Rendered Image"/>
          <p:cNvPicPr>
            <a:picLocks noChangeAspect="1" noChangeArrowheads="1"/>
          </p:cNvPicPr>
          <p:nvPr/>
        </p:nvPicPr>
        <p:blipFill>
          <a:blip r:embed="rId4">
            <a:lum contrast="20000"/>
          </a:blip>
          <a:srcRect/>
          <a:stretch>
            <a:fillRect/>
          </a:stretch>
        </p:blipFill>
        <p:spPr bwMode="auto">
          <a:xfrm>
            <a:off x="428596" y="2000240"/>
            <a:ext cx="438150" cy="571501"/>
          </a:xfrm>
          <a:prstGeom prst="rect">
            <a:avLst/>
          </a:prstGeom>
          <a:noFill/>
        </p:spPr>
      </p:pic>
      <p:pic>
        <p:nvPicPr>
          <p:cNvPr id="24586" name="Picture 10" descr="Rendered Image"/>
          <p:cNvPicPr>
            <a:picLocks noChangeAspect="1" noChangeArrowheads="1"/>
          </p:cNvPicPr>
          <p:nvPr/>
        </p:nvPicPr>
        <p:blipFill>
          <a:blip r:embed="rId5">
            <a:lum contrast="20000"/>
          </a:blip>
          <a:srcRect/>
          <a:stretch>
            <a:fillRect/>
          </a:stretch>
        </p:blipFill>
        <p:spPr bwMode="auto">
          <a:xfrm>
            <a:off x="357158" y="2643182"/>
            <a:ext cx="542925" cy="561975"/>
          </a:xfrm>
          <a:prstGeom prst="rect">
            <a:avLst/>
          </a:prstGeom>
          <a:noFill/>
        </p:spPr>
      </p:pic>
      <p:pic>
        <p:nvPicPr>
          <p:cNvPr id="24588" name="Picture 12" descr="Rendered Image"/>
          <p:cNvPicPr>
            <a:picLocks noChangeAspect="1" noChangeArrowheads="1"/>
          </p:cNvPicPr>
          <p:nvPr/>
        </p:nvPicPr>
        <p:blipFill>
          <a:blip r:embed="rId6">
            <a:lum contrast="20000"/>
          </a:blip>
          <a:srcRect/>
          <a:stretch>
            <a:fillRect/>
          </a:stretch>
        </p:blipFill>
        <p:spPr bwMode="auto">
          <a:xfrm>
            <a:off x="357158" y="3286124"/>
            <a:ext cx="533400" cy="581026"/>
          </a:xfrm>
          <a:prstGeom prst="rect">
            <a:avLst/>
          </a:prstGeom>
          <a:noFill/>
        </p:spPr>
      </p:pic>
      <p:pic>
        <p:nvPicPr>
          <p:cNvPr id="24590" name="Picture 14" descr="Rendered Image"/>
          <p:cNvPicPr>
            <a:picLocks noChangeAspect="1" noChangeArrowheads="1"/>
          </p:cNvPicPr>
          <p:nvPr/>
        </p:nvPicPr>
        <p:blipFill>
          <a:blip r:embed="rId7">
            <a:lum contrast="20000"/>
          </a:blip>
          <a:srcRect/>
          <a:stretch>
            <a:fillRect/>
          </a:stretch>
        </p:blipFill>
        <p:spPr bwMode="auto">
          <a:xfrm>
            <a:off x="357158" y="3929066"/>
            <a:ext cx="533400" cy="552451"/>
          </a:xfrm>
          <a:prstGeom prst="rect">
            <a:avLst/>
          </a:prstGeom>
          <a:noFill/>
        </p:spPr>
      </p:pic>
      <p:pic>
        <p:nvPicPr>
          <p:cNvPr id="24592" name="Picture 16" descr="Rendered Image"/>
          <p:cNvPicPr>
            <a:picLocks noChangeAspect="1" noChangeArrowheads="1"/>
          </p:cNvPicPr>
          <p:nvPr/>
        </p:nvPicPr>
        <p:blipFill>
          <a:blip r:embed="rId8">
            <a:lum contrast="20000"/>
          </a:blip>
          <a:srcRect/>
          <a:stretch>
            <a:fillRect/>
          </a:stretch>
        </p:blipFill>
        <p:spPr bwMode="auto">
          <a:xfrm>
            <a:off x="357158" y="4643446"/>
            <a:ext cx="457200" cy="542926"/>
          </a:xfrm>
          <a:prstGeom prst="rect">
            <a:avLst/>
          </a:prstGeom>
          <a:noFill/>
        </p:spPr>
      </p:pic>
      <p:pic>
        <p:nvPicPr>
          <p:cNvPr id="24594" name="Picture 18" descr="Rendered Image"/>
          <p:cNvPicPr>
            <a:picLocks noChangeAspect="1" noChangeArrowheads="1"/>
          </p:cNvPicPr>
          <p:nvPr/>
        </p:nvPicPr>
        <p:blipFill>
          <a:blip r:embed="rId9">
            <a:lum contrast="20000"/>
          </a:blip>
          <a:srcRect/>
          <a:stretch>
            <a:fillRect/>
          </a:stretch>
        </p:blipFill>
        <p:spPr bwMode="auto">
          <a:xfrm>
            <a:off x="1214414" y="857232"/>
            <a:ext cx="495300" cy="552451"/>
          </a:xfrm>
          <a:prstGeom prst="rect">
            <a:avLst/>
          </a:prstGeom>
          <a:noFill/>
        </p:spPr>
      </p:pic>
      <p:pic>
        <p:nvPicPr>
          <p:cNvPr id="14" name="Picture 16" descr="Rendered Image"/>
          <p:cNvPicPr>
            <a:picLocks noChangeAspect="1" noChangeArrowheads="1"/>
          </p:cNvPicPr>
          <p:nvPr/>
        </p:nvPicPr>
        <p:blipFill>
          <a:blip r:embed="rId8">
            <a:lum contrast="20000"/>
          </a:blip>
          <a:srcRect/>
          <a:stretch>
            <a:fillRect/>
          </a:stretch>
        </p:blipFill>
        <p:spPr bwMode="auto">
          <a:xfrm>
            <a:off x="1214414" y="1428736"/>
            <a:ext cx="457200" cy="542926"/>
          </a:xfrm>
          <a:prstGeom prst="rect">
            <a:avLst/>
          </a:prstGeom>
          <a:noFill/>
        </p:spPr>
      </p:pic>
      <p:pic>
        <p:nvPicPr>
          <p:cNvPr id="24596" name="Picture 20" descr="Rendered Image"/>
          <p:cNvPicPr>
            <a:picLocks noChangeAspect="1" noChangeArrowheads="1"/>
          </p:cNvPicPr>
          <p:nvPr/>
        </p:nvPicPr>
        <p:blipFill>
          <a:blip r:embed="rId10">
            <a:lum contrast="20000"/>
          </a:blip>
          <a:srcRect/>
          <a:stretch>
            <a:fillRect/>
          </a:stretch>
        </p:blipFill>
        <p:spPr bwMode="auto">
          <a:xfrm>
            <a:off x="1214414" y="2071678"/>
            <a:ext cx="495300" cy="552451"/>
          </a:xfrm>
          <a:prstGeom prst="rect">
            <a:avLst/>
          </a:prstGeom>
          <a:noFill/>
        </p:spPr>
      </p:pic>
      <p:pic>
        <p:nvPicPr>
          <p:cNvPr id="24598" name="Picture 22" descr="Rendered Image"/>
          <p:cNvPicPr>
            <a:picLocks noChangeAspect="1" noChangeArrowheads="1"/>
          </p:cNvPicPr>
          <p:nvPr/>
        </p:nvPicPr>
        <p:blipFill>
          <a:blip r:embed="rId11">
            <a:lum contrast="20000"/>
          </a:blip>
          <a:srcRect/>
          <a:stretch>
            <a:fillRect/>
          </a:stretch>
        </p:blipFill>
        <p:spPr bwMode="auto">
          <a:xfrm>
            <a:off x="1071538" y="2643182"/>
            <a:ext cx="533400" cy="552451"/>
          </a:xfrm>
          <a:prstGeom prst="rect">
            <a:avLst/>
          </a:prstGeom>
          <a:noFill/>
        </p:spPr>
      </p:pic>
      <p:pic>
        <p:nvPicPr>
          <p:cNvPr id="24600" name="Picture 24" descr="Rendered Image"/>
          <p:cNvPicPr>
            <a:picLocks noChangeAspect="1" noChangeArrowheads="1"/>
          </p:cNvPicPr>
          <p:nvPr/>
        </p:nvPicPr>
        <p:blipFill>
          <a:blip r:embed="rId12">
            <a:lum contrast="20000"/>
          </a:blip>
          <a:srcRect/>
          <a:stretch>
            <a:fillRect/>
          </a:stretch>
        </p:blipFill>
        <p:spPr bwMode="auto">
          <a:xfrm>
            <a:off x="1142976" y="3286124"/>
            <a:ext cx="447675" cy="552451"/>
          </a:xfrm>
          <a:prstGeom prst="rect">
            <a:avLst/>
          </a:prstGeom>
          <a:noFill/>
        </p:spPr>
      </p:pic>
      <p:pic>
        <p:nvPicPr>
          <p:cNvPr id="24602" name="Picture 26" descr="Rendered Image"/>
          <p:cNvPicPr>
            <a:picLocks noChangeAspect="1" noChangeArrowheads="1"/>
          </p:cNvPicPr>
          <p:nvPr/>
        </p:nvPicPr>
        <p:blipFill>
          <a:blip r:embed="rId13">
            <a:lum contrast="20000"/>
          </a:blip>
          <a:srcRect/>
          <a:stretch>
            <a:fillRect/>
          </a:stretch>
        </p:blipFill>
        <p:spPr bwMode="auto">
          <a:xfrm>
            <a:off x="1071538" y="3929066"/>
            <a:ext cx="571500" cy="581026"/>
          </a:xfrm>
          <a:prstGeom prst="rect">
            <a:avLst/>
          </a:prstGeom>
          <a:noFill/>
        </p:spPr>
      </p:pic>
      <p:pic>
        <p:nvPicPr>
          <p:cNvPr id="19" name="Picture 16" descr="Rendered Image"/>
          <p:cNvPicPr>
            <a:picLocks noChangeAspect="1" noChangeArrowheads="1"/>
          </p:cNvPicPr>
          <p:nvPr/>
        </p:nvPicPr>
        <p:blipFill>
          <a:blip r:embed="rId8">
            <a:lum contrast="20000"/>
          </a:blip>
          <a:srcRect/>
          <a:stretch>
            <a:fillRect/>
          </a:stretch>
        </p:blipFill>
        <p:spPr bwMode="auto">
          <a:xfrm>
            <a:off x="1071538" y="4572008"/>
            <a:ext cx="457200" cy="542926"/>
          </a:xfrm>
          <a:prstGeom prst="rect">
            <a:avLst/>
          </a:prstGeom>
          <a:noFill/>
        </p:spPr>
      </p:pic>
      <p:pic>
        <p:nvPicPr>
          <p:cNvPr id="24604" name="Picture 28" descr="Rendered Image"/>
          <p:cNvPicPr>
            <a:picLocks noChangeAspect="1" noChangeArrowheads="1"/>
          </p:cNvPicPr>
          <p:nvPr/>
        </p:nvPicPr>
        <p:blipFill>
          <a:blip r:embed="rId14">
            <a:lum contrast="20000"/>
          </a:blip>
          <a:srcRect/>
          <a:stretch>
            <a:fillRect/>
          </a:stretch>
        </p:blipFill>
        <p:spPr bwMode="auto">
          <a:xfrm>
            <a:off x="1071538" y="5143512"/>
            <a:ext cx="514350" cy="552451"/>
          </a:xfrm>
          <a:prstGeom prst="rect">
            <a:avLst/>
          </a:prstGeom>
          <a:noFill/>
        </p:spPr>
      </p:pic>
      <p:pic>
        <p:nvPicPr>
          <p:cNvPr id="24606" name="Picture 30" descr="Rendered Image"/>
          <p:cNvPicPr>
            <a:picLocks noChangeAspect="1" noChangeArrowheads="1"/>
          </p:cNvPicPr>
          <p:nvPr/>
        </p:nvPicPr>
        <p:blipFill>
          <a:blip r:embed="rId15">
            <a:lum contrast="20000"/>
          </a:blip>
          <a:srcRect/>
          <a:stretch>
            <a:fillRect/>
          </a:stretch>
        </p:blipFill>
        <p:spPr bwMode="auto">
          <a:xfrm>
            <a:off x="1000100" y="5786454"/>
            <a:ext cx="552450" cy="561975"/>
          </a:xfrm>
          <a:prstGeom prst="rect">
            <a:avLst/>
          </a:prstGeom>
          <a:noFill/>
        </p:spPr>
      </p:pic>
      <p:pic>
        <p:nvPicPr>
          <p:cNvPr id="24608" name="Picture 32" descr="Rendered Image"/>
          <p:cNvPicPr>
            <a:picLocks noChangeAspect="1" noChangeArrowheads="1"/>
          </p:cNvPicPr>
          <p:nvPr/>
        </p:nvPicPr>
        <p:blipFill>
          <a:blip r:embed="rId16"/>
          <a:srcRect/>
          <a:stretch>
            <a:fillRect/>
          </a:stretch>
        </p:blipFill>
        <p:spPr bwMode="auto">
          <a:xfrm>
            <a:off x="7929586" y="285728"/>
            <a:ext cx="561975" cy="571501"/>
          </a:xfrm>
          <a:prstGeom prst="rect">
            <a:avLst/>
          </a:prstGeom>
          <a:noFill/>
        </p:spPr>
      </p:pic>
      <p:pic>
        <p:nvPicPr>
          <p:cNvPr id="24610" name="Picture 34" descr="Rendered Image"/>
          <p:cNvPicPr>
            <a:picLocks noChangeAspect="1" noChangeArrowheads="1"/>
          </p:cNvPicPr>
          <p:nvPr/>
        </p:nvPicPr>
        <p:blipFill>
          <a:blip r:embed="rId17"/>
          <a:srcRect/>
          <a:stretch>
            <a:fillRect/>
          </a:stretch>
        </p:blipFill>
        <p:spPr bwMode="auto">
          <a:xfrm>
            <a:off x="7429520" y="1142984"/>
            <a:ext cx="495300" cy="552451"/>
          </a:xfrm>
          <a:prstGeom prst="rect">
            <a:avLst/>
          </a:prstGeom>
          <a:noFill/>
        </p:spPr>
      </p:pic>
      <p:pic>
        <p:nvPicPr>
          <p:cNvPr id="24" name="Picture 22" descr="Rendered Image"/>
          <p:cNvPicPr>
            <a:picLocks noChangeAspect="1" noChangeArrowheads="1"/>
          </p:cNvPicPr>
          <p:nvPr/>
        </p:nvPicPr>
        <p:blipFill>
          <a:blip r:embed="rId11">
            <a:lum contrast="20000"/>
          </a:blip>
          <a:srcRect/>
          <a:stretch>
            <a:fillRect/>
          </a:stretch>
        </p:blipFill>
        <p:spPr bwMode="auto">
          <a:xfrm>
            <a:off x="7929586" y="1142984"/>
            <a:ext cx="533400" cy="552451"/>
          </a:xfrm>
          <a:prstGeom prst="rect">
            <a:avLst/>
          </a:prstGeom>
          <a:noFill/>
        </p:spPr>
      </p:pic>
      <p:pic>
        <p:nvPicPr>
          <p:cNvPr id="25" name="Picture 34" descr="Rendered Image"/>
          <p:cNvPicPr>
            <a:picLocks noChangeAspect="1" noChangeArrowheads="1"/>
          </p:cNvPicPr>
          <p:nvPr/>
        </p:nvPicPr>
        <p:blipFill>
          <a:blip r:embed="rId17"/>
          <a:srcRect/>
          <a:stretch>
            <a:fillRect/>
          </a:stretch>
        </p:blipFill>
        <p:spPr bwMode="auto">
          <a:xfrm>
            <a:off x="8429652" y="1142984"/>
            <a:ext cx="495300" cy="552451"/>
          </a:xfrm>
          <a:prstGeom prst="rect">
            <a:avLst/>
          </a:prstGeom>
          <a:noFill/>
        </p:spPr>
      </p:pic>
      <p:pic>
        <p:nvPicPr>
          <p:cNvPr id="26" name="Picture 16" descr="Rendered Image"/>
          <p:cNvPicPr>
            <a:picLocks noChangeAspect="1" noChangeArrowheads="1"/>
          </p:cNvPicPr>
          <p:nvPr/>
        </p:nvPicPr>
        <p:blipFill>
          <a:blip r:embed="rId8">
            <a:lum contrast="20000"/>
          </a:blip>
          <a:srcRect/>
          <a:stretch>
            <a:fillRect/>
          </a:stretch>
        </p:blipFill>
        <p:spPr bwMode="auto">
          <a:xfrm>
            <a:off x="7929586" y="2000240"/>
            <a:ext cx="457200" cy="542926"/>
          </a:xfrm>
          <a:prstGeom prst="rect">
            <a:avLst/>
          </a:prstGeom>
          <a:noFill/>
        </p:spPr>
      </p:pic>
      <p:pic>
        <p:nvPicPr>
          <p:cNvPr id="24612" name="Picture 36" descr="Rendered Image"/>
          <p:cNvPicPr>
            <a:picLocks noChangeAspect="1" noChangeArrowheads="1"/>
          </p:cNvPicPr>
          <p:nvPr/>
        </p:nvPicPr>
        <p:blipFill>
          <a:blip r:embed="rId18"/>
          <a:srcRect/>
          <a:stretch>
            <a:fillRect/>
          </a:stretch>
        </p:blipFill>
        <p:spPr bwMode="auto">
          <a:xfrm>
            <a:off x="7858148" y="2643182"/>
            <a:ext cx="523875" cy="552451"/>
          </a:xfrm>
          <a:prstGeom prst="rect">
            <a:avLst/>
          </a:prstGeom>
          <a:noFill/>
        </p:spPr>
      </p:pic>
      <p:pic>
        <p:nvPicPr>
          <p:cNvPr id="24614" name="Picture 38" descr="Rendered Image"/>
          <p:cNvPicPr>
            <a:picLocks noChangeAspect="1" noChangeArrowheads="1"/>
          </p:cNvPicPr>
          <p:nvPr/>
        </p:nvPicPr>
        <p:blipFill>
          <a:blip r:embed="rId19"/>
          <a:srcRect/>
          <a:stretch>
            <a:fillRect/>
          </a:stretch>
        </p:blipFill>
        <p:spPr bwMode="auto">
          <a:xfrm>
            <a:off x="8001024" y="3357562"/>
            <a:ext cx="228600" cy="552451"/>
          </a:xfrm>
          <a:prstGeom prst="rect">
            <a:avLst/>
          </a:prstGeom>
          <a:noFill/>
        </p:spPr>
      </p:pic>
      <p:pic>
        <p:nvPicPr>
          <p:cNvPr id="24616" name="Picture 40" descr="Rendered Image"/>
          <p:cNvPicPr>
            <a:picLocks noChangeAspect="1" noChangeArrowheads="1"/>
          </p:cNvPicPr>
          <p:nvPr/>
        </p:nvPicPr>
        <p:blipFill>
          <a:blip r:embed="rId20"/>
          <a:srcRect/>
          <a:stretch>
            <a:fillRect/>
          </a:stretch>
        </p:blipFill>
        <p:spPr bwMode="auto">
          <a:xfrm>
            <a:off x="7858148" y="4143380"/>
            <a:ext cx="523875" cy="542926"/>
          </a:xfrm>
          <a:prstGeom prst="rect">
            <a:avLst/>
          </a:prstGeom>
          <a:noFill/>
        </p:spPr>
      </p:pic>
      <p:pic>
        <p:nvPicPr>
          <p:cNvPr id="30" name="Picture 10" descr="Rendered Image"/>
          <p:cNvPicPr>
            <a:picLocks noChangeAspect="1" noChangeArrowheads="1"/>
          </p:cNvPicPr>
          <p:nvPr/>
        </p:nvPicPr>
        <p:blipFill>
          <a:blip r:embed="rId5">
            <a:lum contrast="20000"/>
          </a:blip>
          <a:srcRect/>
          <a:stretch>
            <a:fillRect/>
          </a:stretch>
        </p:blipFill>
        <p:spPr bwMode="auto">
          <a:xfrm>
            <a:off x="7858148" y="4786322"/>
            <a:ext cx="542925" cy="561975"/>
          </a:xfrm>
          <a:prstGeom prst="rect">
            <a:avLst/>
          </a:prstGeom>
          <a:noFill/>
        </p:spPr>
      </p:pic>
      <p:pic>
        <p:nvPicPr>
          <p:cNvPr id="31" name="Picture 18" descr="Rendered Image"/>
          <p:cNvPicPr>
            <a:picLocks noChangeAspect="1" noChangeArrowheads="1"/>
          </p:cNvPicPr>
          <p:nvPr/>
        </p:nvPicPr>
        <p:blipFill>
          <a:blip r:embed="rId9">
            <a:lum contrast="20000"/>
          </a:blip>
          <a:srcRect/>
          <a:stretch>
            <a:fillRect/>
          </a:stretch>
        </p:blipFill>
        <p:spPr bwMode="auto">
          <a:xfrm>
            <a:off x="7858148" y="5429264"/>
            <a:ext cx="495300" cy="552451"/>
          </a:xfrm>
          <a:prstGeom prst="rect">
            <a:avLst/>
          </a:prstGeom>
          <a:noFill/>
        </p:spPr>
      </p:pic>
      <p:pic>
        <p:nvPicPr>
          <p:cNvPr id="24618" name="Picture 42" descr="Rendered Image"/>
          <p:cNvPicPr>
            <a:picLocks noChangeAspect="1" noChangeArrowheads="1"/>
          </p:cNvPicPr>
          <p:nvPr/>
        </p:nvPicPr>
        <p:blipFill>
          <a:blip r:embed="rId21">
            <a:lum bright="10000" contrast="40000"/>
          </a:blip>
          <a:srcRect/>
          <a:stretch>
            <a:fillRect/>
          </a:stretch>
        </p:blipFill>
        <p:spPr bwMode="auto">
          <a:xfrm>
            <a:off x="3714744" y="6370715"/>
            <a:ext cx="2414582" cy="258706"/>
          </a:xfrm>
          <a:prstGeom prst="rect">
            <a:avLst/>
          </a:prstGeom>
          <a:noFill/>
        </p:spPr>
      </p:pic>
    </p:spTree>
  </p:cSld>
  <p:clrMapOvr>
    <a:masterClrMapping/>
  </p:clrMapOvr>
  <p:transition advTm="15000">
    <p:sndAc>
      <p:stSnd>
        <p:snd r:embed="rId2" name="Applause sound effect.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withEffect">
                                  <p:stCondLst>
                                    <p:cond delay="0"/>
                                  </p:stCondLst>
                                  <p:childTnLst>
                                    <p:set>
                                      <p:cBhvr>
                                        <p:cTn id="6" dur="1" fill="hold">
                                          <p:stCondLst>
                                            <p:cond delay="0"/>
                                          </p:stCondLst>
                                        </p:cTn>
                                        <p:tgtEl>
                                          <p:spTgt spid="24584"/>
                                        </p:tgtEl>
                                        <p:attrNameLst>
                                          <p:attrName>style.visibility</p:attrName>
                                        </p:attrNameLst>
                                      </p:cBhvr>
                                      <p:to>
                                        <p:strVal val="visible"/>
                                      </p:to>
                                    </p:set>
                                    <p:anim calcmode="lin" valueType="num">
                                      <p:cBhvr additive="base">
                                        <p:cTn id="7" dur="2000" fill="hold"/>
                                        <p:tgtEl>
                                          <p:spTgt spid="24584"/>
                                        </p:tgtEl>
                                        <p:attrNameLst>
                                          <p:attrName>ppt_x</p:attrName>
                                        </p:attrNameLst>
                                      </p:cBhvr>
                                      <p:tavLst>
                                        <p:tav tm="0">
                                          <p:val>
                                            <p:strVal val="0-#ppt_w/2"/>
                                          </p:val>
                                        </p:tav>
                                        <p:tav tm="100000">
                                          <p:val>
                                            <p:strVal val="#ppt_x"/>
                                          </p:val>
                                        </p:tav>
                                      </p:tavLst>
                                    </p:anim>
                                    <p:anim calcmode="lin" valueType="num">
                                      <p:cBhvr additive="base">
                                        <p:cTn id="8" dur="2000" fill="hold"/>
                                        <p:tgtEl>
                                          <p:spTgt spid="24584"/>
                                        </p:tgtEl>
                                        <p:attrNameLst>
                                          <p:attrName>ppt_y</p:attrName>
                                        </p:attrNameLst>
                                      </p:cBhvr>
                                      <p:tavLst>
                                        <p:tav tm="0">
                                          <p:val>
                                            <p:strVal val="1+#ppt_h/2"/>
                                          </p:val>
                                        </p:tav>
                                        <p:tav tm="100000">
                                          <p:val>
                                            <p:strVal val="#ppt_y"/>
                                          </p:val>
                                        </p:tav>
                                      </p:tavLst>
                                    </p:anim>
                                  </p:childTnLst>
                                </p:cTn>
                              </p:par>
                              <p:par>
                                <p:cTn id="9" presetID="2" presetClass="entr" presetSubtype="12" fill="hold" nodeType="withEffect">
                                  <p:stCondLst>
                                    <p:cond delay="0"/>
                                  </p:stCondLst>
                                  <p:childTnLst>
                                    <p:set>
                                      <p:cBhvr>
                                        <p:cTn id="10" dur="1" fill="hold">
                                          <p:stCondLst>
                                            <p:cond delay="0"/>
                                          </p:stCondLst>
                                        </p:cTn>
                                        <p:tgtEl>
                                          <p:spTgt spid="24586"/>
                                        </p:tgtEl>
                                        <p:attrNameLst>
                                          <p:attrName>style.visibility</p:attrName>
                                        </p:attrNameLst>
                                      </p:cBhvr>
                                      <p:to>
                                        <p:strVal val="visible"/>
                                      </p:to>
                                    </p:set>
                                    <p:anim calcmode="lin" valueType="num">
                                      <p:cBhvr additive="base">
                                        <p:cTn id="11" dur="2000" fill="hold"/>
                                        <p:tgtEl>
                                          <p:spTgt spid="24586"/>
                                        </p:tgtEl>
                                        <p:attrNameLst>
                                          <p:attrName>ppt_x</p:attrName>
                                        </p:attrNameLst>
                                      </p:cBhvr>
                                      <p:tavLst>
                                        <p:tav tm="0">
                                          <p:val>
                                            <p:strVal val="0-#ppt_w/2"/>
                                          </p:val>
                                        </p:tav>
                                        <p:tav tm="100000">
                                          <p:val>
                                            <p:strVal val="#ppt_x"/>
                                          </p:val>
                                        </p:tav>
                                      </p:tavLst>
                                    </p:anim>
                                    <p:anim calcmode="lin" valueType="num">
                                      <p:cBhvr additive="base">
                                        <p:cTn id="12" dur="2000" fill="hold"/>
                                        <p:tgtEl>
                                          <p:spTgt spid="24586"/>
                                        </p:tgtEl>
                                        <p:attrNameLst>
                                          <p:attrName>ppt_y</p:attrName>
                                        </p:attrNameLst>
                                      </p:cBhvr>
                                      <p:tavLst>
                                        <p:tav tm="0">
                                          <p:val>
                                            <p:strVal val="1+#ppt_h/2"/>
                                          </p:val>
                                        </p:tav>
                                        <p:tav tm="100000">
                                          <p:val>
                                            <p:strVal val="#ppt_y"/>
                                          </p:val>
                                        </p:tav>
                                      </p:tavLst>
                                    </p:anim>
                                  </p:childTnLst>
                                </p:cTn>
                              </p:par>
                              <p:par>
                                <p:cTn id="13" presetID="2" presetClass="entr" presetSubtype="12" fill="hold" nodeType="withEffect">
                                  <p:stCondLst>
                                    <p:cond delay="0"/>
                                  </p:stCondLst>
                                  <p:childTnLst>
                                    <p:set>
                                      <p:cBhvr>
                                        <p:cTn id="14" dur="1" fill="hold">
                                          <p:stCondLst>
                                            <p:cond delay="0"/>
                                          </p:stCondLst>
                                        </p:cTn>
                                        <p:tgtEl>
                                          <p:spTgt spid="24588"/>
                                        </p:tgtEl>
                                        <p:attrNameLst>
                                          <p:attrName>style.visibility</p:attrName>
                                        </p:attrNameLst>
                                      </p:cBhvr>
                                      <p:to>
                                        <p:strVal val="visible"/>
                                      </p:to>
                                    </p:set>
                                    <p:anim calcmode="lin" valueType="num">
                                      <p:cBhvr additive="base">
                                        <p:cTn id="15" dur="2000" fill="hold"/>
                                        <p:tgtEl>
                                          <p:spTgt spid="24588"/>
                                        </p:tgtEl>
                                        <p:attrNameLst>
                                          <p:attrName>ppt_x</p:attrName>
                                        </p:attrNameLst>
                                      </p:cBhvr>
                                      <p:tavLst>
                                        <p:tav tm="0">
                                          <p:val>
                                            <p:strVal val="0-#ppt_w/2"/>
                                          </p:val>
                                        </p:tav>
                                        <p:tav tm="100000">
                                          <p:val>
                                            <p:strVal val="#ppt_x"/>
                                          </p:val>
                                        </p:tav>
                                      </p:tavLst>
                                    </p:anim>
                                    <p:anim calcmode="lin" valueType="num">
                                      <p:cBhvr additive="base">
                                        <p:cTn id="16" dur="2000" fill="hold"/>
                                        <p:tgtEl>
                                          <p:spTgt spid="24588"/>
                                        </p:tgtEl>
                                        <p:attrNameLst>
                                          <p:attrName>ppt_y</p:attrName>
                                        </p:attrNameLst>
                                      </p:cBhvr>
                                      <p:tavLst>
                                        <p:tav tm="0">
                                          <p:val>
                                            <p:strVal val="1+#ppt_h/2"/>
                                          </p:val>
                                        </p:tav>
                                        <p:tav tm="100000">
                                          <p:val>
                                            <p:strVal val="#ppt_y"/>
                                          </p:val>
                                        </p:tav>
                                      </p:tavLst>
                                    </p:anim>
                                  </p:childTnLst>
                                </p:cTn>
                              </p:par>
                              <p:par>
                                <p:cTn id="17" presetID="2" presetClass="entr" presetSubtype="12" fill="hold" nodeType="withEffect">
                                  <p:stCondLst>
                                    <p:cond delay="0"/>
                                  </p:stCondLst>
                                  <p:childTnLst>
                                    <p:set>
                                      <p:cBhvr>
                                        <p:cTn id="18" dur="1" fill="hold">
                                          <p:stCondLst>
                                            <p:cond delay="0"/>
                                          </p:stCondLst>
                                        </p:cTn>
                                        <p:tgtEl>
                                          <p:spTgt spid="24590"/>
                                        </p:tgtEl>
                                        <p:attrNameLst>
                                          <p:attrName>style.visibility</p:attrName>
                                        </p:attrNameLst>
                                      </p:cBhvr>
                                      <p:to>
                                        <p:strVal val="visible"/>
                                      </p:to>
                                    </p:set>
                                    <p:anim calcmode="lin" valueType="num">
                                      <p:cBhvr additive="base">
                                        <p:cTn id="19" dur="2000" fill="hold"/>
                                        <p:tgtEl>
                                          <p:spTgt spid="24590"/>
                                        </p:tgtEl>
                                        <p:attrNameLst>
                                          <p:attrName>ppt_x</p:attrName>
                                        </p:attrNameLst>
                                      </p:cBhvr>
                                      <p:tavLst>
                                        <p:tav tm="0">
                                          <p:val>
                                            <p:strVal val="0-#ppt_w/2"/>
                                          </p:val>
                                        </p:tav>
                                        <p:tav tm="100000">
                                          <p:val>
                                            <p:strVal val="#ppt_x"/>
                                          </p:val>
                                        </p:tav>
                                      </p:tavLst>
                                    </p:anim>
                                    <p:anim calcmode="lin" valueType="num">
                                      <p:cBhvr additive="base">
                                        <p:cTn id="20" dur="2000" fill="hold"/>
                                        <p:tgtEl>
                                          <p:spTgt spid="24590"/>
                                        </p:tgtEl>
                                        <p:attrNameLst>
                                          <p:attrName>ppt_y</p:attrName>
                                        </p:attrNameLst>
                                      </p:cBhvr>
                                      <p:tavLst>
                                        <p:tav tm="0">
                                          <p:val>
                                            <p:strVal val="1+#ppt_h/2"/>
                                          </p:val>
                                        </p:tav>
                                        <p:tav tm="100000">
                                          <p:val>
                                            <p:strVal val="#ppt_y"/>
                                          </p:val>
                                        </p:tav>
                                      </p:tavLst>
                                    </p:anim>
                                  </p:childTnLst>
                                </p:cTn>
                              </p:par>
                              <p:par>
                                <p:cTn id="21" presetID="2" presetClass="entr" presetSubtype="12" fill="hold" nodeType="withEffect">
                                  <p:stCondLst>
                                    <p:cond delay="0"/>
                                  </p:stCondLst>
                                  <p:childTnLst>
                                    <p:set>
                                      <p:cBhvr>
                                        <p:cTn id="22" dur="1" fill="hold">
                                          <p:stCondLst>
                                            <p:cond delay="0"/>
                                          </p:stCondLst>
                                        </p:cTn>
                                        <p:tgtEl>
                                          <p:spTgt spid="24592"/>
                                        </p:tgtEl>
                                        <p:attrNameLst>
                                          <p:attrName>style.visibility</p:attrName>
                                        </p:attrNameLst>
                                      </p:cBhvr>
                                      <p:to>
                                        <p:strVal val="visible"/>
                                      </p:to>
                                    </p:set>
                                    <p:anim calcmode="lin" valueType="num">
                                      <p:cBhvr additive="base">
                                        <p:cTn id="23" dur="2000" fill="hold"/>
                                        <p:tgtEl>
                                          <p:spTgt spid="24592"/>
                                        </p:tgtEl>
                                        <p:attrNameLst>
                                          <p:attrName>ppt_x</p:attrName>
                                        </p:attrNameLst>
                                      </p:cBhvr>
                                      <p:tavLst>
                                        <p:tav tm="0">
                                          <p:val>
                                            <p:strVal val="0-#ppt_w/2"/>
                                          </p:val>
                                        </p:tav>
                                        <p:tav tm="100000">
                                          <p:val>
                                            <p:strVal val="#ppt_x"/>
                                          </p:val>
                                        </p:tav>
                                      </p:tavLst>
                                    </p:anim>
                                    <p:anim calcmode="lin" valueType="num">
                                      <p:cBhvr additive="base">
                                        <p:cTn id="24" dur="2000" fill="hold"/>
                                        <p:tgtEl>
                                          <p:spTgt spid="24592"/>
                                        </p:tgtEl>
                                        <p:attrNameLst>
                                          <p:attrName>ppt_y</p:attrName>
                                        </p:attrNameLst>
                                      </p:cBhvr>
                                      <p:tavLst>
                                        <p:tav tm="0">
                                          <p:val>
                                            <p:strVal val="1+#ppt_h/2"/>
                                          </p:val>
                                        </p:tav>
                                        <p:tav tm="100000">
                                          <p:val>
                                            <p:strVal val="#ppt_y"/>
                                          </p:val>
                                        </p:tav>
                                      </p:tavLst>
                                    </p:anim>
                                  </p:childTnLst>
                                </p:cTn>
                              </p:par>
                              <p:par>
                                <p:cTn id="25" presetID="2" presetClass="entr" presetSubtype="12" fill="hold" nodeType="withEffect">
                                  <p:stCondLst>
                                    <p:cond delay="0"/>
                                  </p:stCondLst>
                                  <p:childTnLst>
                                    <p:set>
                                      <p:cBhvr>
                                        <p:cTn id="26" dur="1" fill="hold">
                                          <p:stCondLst>
                                            <p:cond delay="0"/>
                                          </p:stCondLst>
                                        </p:cTn>
                                        <p:tgtEl>
                                          <p:spTgt spid="24594"/>
                                        </p:tgtEl>
                                        <p:attrNameLst>
                                          <p:attrName>style.visibility</p:attrName>
                                        </p:attrNameLst>
                                      </p:cBhvr>
                                      <p:to>
                                        <p:strVal val="visible"/>
                                      </p:to>
                                    </p:set>
                                    <p:anim calcmode="lin" valueType="num">
                                      <p:cBhvr additive="base">
                                        <p:cTn id="27" dur="2000" fill="hold"/>
                                        <p:tgtEl>
                                          <p:spTgt spid="24594"/>
                                        </p:tgtEl>
                                        <p:attrNameLst>
                                          <p:attrName>ppt_x</p:attrName>
                                        </p:attrNameLst>
                                      </p:cBhvr>
                                      <p:tavLst>
                                        <p:tav tm="0">
                                          <p:val>
                                            <p:strVal val="0-#ppt_w/2"/>
                                          </p:val>
                                        </p:tav>
                                        <p:tav tm="100000">
                                          <p:val>
                                            <p:strVal val="#ppt_x"/>
                                          </p:val>
                                        </p:tav>
                                      </p:tavLst>
                                    </p:anim>
                                    <p:anim calcmode="lin" valueType="num">
                                      <p:cBhvr additive="base">
                                        <p:cTn id="28" dur="2000" fill="hold"/>
                                        <p:tgtEl>
                                          <p:spTgt spid="24594"/>
                                        </p:tgtEl>
                                        <p:attrNameLst>
                                          <p:attrName>ppt_y</p:attrName>
                                        </p:attrNameLst>
                                      </p:cBhvr>
                                      <p:tavLst>
                                        <p:tav tm="0">
                                          <p:val>
                                            <p:strVal val="1+#ppt_h/2"/>
                                          </p:val>
                                        </p:tav>
                                        <p:tav tm="100000">
                                          <p:val>
                                            <p:strVal val="#ppt_y"/>
                                          </p:val>
                                        </p:tav>
                                      </p:tavLst>
                                    </p:anim>
                                  </p:childTnLst>
                                </p:cTn>
                              </p:par>
                              <p:par>
                                <p:cTn id="29" presetID="2" presetClass="entr" presetSubtype="12" fill="hold" nodeType="with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2000" fill="hold"/>
                                        <p:tgtEl>
                                          <p:spTgt spid="14"/>
                                        </p:tgtEl>
                                        <p:attrNameLst>
                                          <p:attrName>ppt_x</p:attrName>
                                        </p:attrNameLst>
                                      </p:cBhvr>
                                      <p:tavLst>
                                        <p:tav tm="0">
                                          <p:val>
                                            <p:strVal val="0-#ppt_w/2"/>
                                          </p:val>
                                        </p:tav>
                                        <p:tav tm="100000">
                                          <p:val>
                                            <p:strVal val="#ppt_x"/>
                                          </p:val>
                                        </p:tav>
                                      </p:tavLst>
                                    </p:anim>
                                    <p:anim calcmode="lin" valueType="num">
                                      <p:cBhvr additive="base">
                                        <p:cTn id="32" dur="2000" fill="hold"/>
                                        <p:tgtEl>
                                          <p:spTgt spid="14"/>
                                        </p:tgtEl>
                                        <p:attrNameLst>
                                          <p:attrName>ppt_y</p:attrName>
                                        </p:attrNameLst>
                                      </p:cBhvr>
                                      <p:tavLst>
                                        <p:tav tm="0">
                                          <p:val>
                                            <p:strVal val="1+#ppt_h/2"/>
                                          </p:val>
                                        </p:tav>
                                        <p:tav tm="100000">
                                          <p:val>
                                            <p:strVal val="#ppt_y"/>
                                          </p:val>
                                        </p:tav>
                                      </p:tavLst>
                                    </p:anim>
                                  </p:childTnLst>
                                </p:cTn>
                              </p:par>
                              <p:par>
                                <p:cTn id="33" presetID="2" presetClass="entr" presetSubtype="12" fill="hold" nodeType="withEffect">
                                  <p:stCondLst>
                                    <p:cond delay="0"/>
                                  </p:stCondLst>
                                  <p:childTnLst>
                                    <p:set>
                                      <p:cBhvr>
                                        <p:cTn id="34" dur="1" fill="hold">
                                          <p:stCondLst>
                                            <p:cond delay="0"/>
                                          </p:stCondLst>
                                        </p:cTn>
                                        <p:tgtEl>
                                          <p:spTgt spid="24596"/>
                                        </p:tgtEl>
                                        <p:attrNameLst>
                                          <p:attrName>style.visibility</p:attrName>
                                        </p:attrNameLst>
                                      </p:cBhvr>
                                      <p:to>
                                        <p:strVal val="visible"/>
                                      </p:to>
                                    </p:set>
                                    <p:anim calcmode="lin" valueType="num">
                                      <p:cBhvr additive="base">
                                        <p:cTn id="35" dur="2000" fill="hold"/>
                                        <p:tgtEl>
                                          <p:spTgt spid="24596"/>
                                        </p:tgtEl>
                                        <p:attrNameLst>
                                          <p:attrName>ppt_x</p:attrName>
                                        </p:attrNameLst>
                                      </p:cBhvr>
                                      <p:tavLst>
                                        <p:tav tm="0">
                                          <p:val>
                                            <p:strVal val="0-#ppt_w/2"/>
                                          </p:val>
                                        </p:tav>
                                        <p:tav tm="100000">
                                          <p:val>
                                            <p:strVal val="#ppt_x"/>
                                          </p:val>
                                        </p:tav>
                                      </p:tavLst>
                                    </p:anim>
                                    <p:anim calcmode="lin" valueType="num">
                                      <p:cBhvr additive="base">
                                        <p:cTn id="36" dur="2000" fill="hold"/>
                                        <p:tgtEl>
                                          <p:spTgt spid="24596"/>
                                        </p:tgtEl>
                                        <p:attrNameLst>
                                          <p:attrName>ppt_y</p:attrName>
                                        </p:attrNameLst>
                                      </p:cBhvr>
                                      <p:tavLst>
                                        <p:tav tm="0">
                                          <p:val>
                                            <p:strVal val="1+#ppt_h/2"/>
                                          </p:val>
                                        </p:tav>
                                        <p:tav tm="100000">
                                          <p:val>
                                            <p:strVal val="#ppt_y"/>
                                          </p:val>
                                        </p:tav>
                                      </p:tavLst>
                                    </p:anim>
                                  </p:childTnLst>
                                </p:cTn>
                              </p:par>
                              <p:par>
                                <p:cTn id="37" presetID="2" presetClass="entr" presetSubtype="12" fill="hold" nodeType="withEffect">
                                  <p:stCondLst>
                                    <p:cond delay="0"/>
                                  </p:stCondLst>
                                  <p:childTnLst>
                                    <p:set>
                                      <p:cBhvr>
                                        <p:cTn id="38" dur="1" fill="hold">
                                          <p:stCondLst>
                                            <p:cond delay="0"/>
                                          </p:stCondLst>
                                        </p:cTn>
                                        <p:tgtEl>
                                          <p:spTgt spid="24598"/>
                                        </p:tgtEl>
                                        <p:attrNameLst>
                                          <p:attrName>style.visibility</p:attrName>
                                        </p:attrNameLst>
                                      </p:cBhvr>
                                      <p:to>
                                        <p:strVal val="visible"/>
                                      </p:to>
                                    </p:set>
                                    <p:anim calcmode="lin" valueType="num">
                                      <p:cBhvr additive="base">
                                        <p:cTn id="39" dur="2000" fill="hold"/>
                                        <p:tgtEl>
                                          <p:spTgt spid="24598"/>
                                        </p:tgtEl>
                                        <p:attrNameLst>
                                          <p:attrName>ppt_x</p:attrName>
                                        </p:attrNameLst>
                                      </p:cBhvr>
                                      <p:tavLst>
                                        <p:tav tm="0">
                                          <p:val>
                                            <p:strVal val="0-#ppt_w/2"/>
                                          </p:val>
                                        </p:tav>
                                        <p:tav tm="100000">
                                          <p:val>
                                            <p:strVal val="#ppt_x"/>
                                          </p:val>
                                        </p:tav>
                                      </p:tavLst>
                                    </p:anim>
                                    <p:anim calcmode="lin" valueType="num">
                                      <p:cBhvr additive="base">
                                        <p:cTn id="40" dur="2000" fill="hold"/>
                                        <p:tgtEl>
                                          <p:spTgt spid="24598"/>
                                        </p:tgtEl>
                                        <p:attrNameLst>
                                          <p:attrName>ppt_y</p:attrName>
                                        </p:attrNameLst>
                                      </p:cBhvr>
                                      <p:tavLst>
                                        <p:tav tm="0">
                                          <p:val>
                                            <p:strVal val="1+#ppt_h/2"/>
                                          </p:val>
                                        </p:tav>
                                        <p:tav tm="100000">
                                          <p:val>
                                            <p:strVal val="#ppt_y"/>
                                          </p:val>
                                        </p:tav>
                                      </p:tavLst>
                                    </p:anim>
                                  </p:childTnLst>
                                </p:cTn>
                              </p:par>
                              <p:par>
                                <p:cTn id="41" presetID="2" presetClass="entr" presetSubtype="12" fill="hold" nodeType="withEffect">
                                  <p:stCondLst>
                                    <p:cond delay="0"/>
                                  </p:stCondLst>
                                  <p:childTnLst>
                                    <p:set>
                                      <p:cBhvr>
                                        <p:cTn id="42" dur="1" fill="hold">
                                          <p:stCondLst>
                                            <p:cond delay="0"/>
                                          </p:stCondLst>
                                        </p:cTn>
                                        <p:tgtEl>
                                          <p:spTgt spid="24600"/>
                                        </p:tgtEl>
                                        <p:attrNameLst>
                                          <p:attrName>style.visibility</p:attrName>
                                        </p:attrNameLst>
                                      </p:cBhvr>
                                      <p:to>
                                        <p:strVal val="visible"/>
                                      </p:to>
                                    </p:set>
                                    <p:anim calcmode="lin" valueType="num">
                                      <p:cBhvr additive="base">
                                        <p:cTn id="43" dur="2000" fill="hold"/>
                                        <p:tgtEl>
                                          <p:spTgt spid="24600"/>
                                        </p:tgtEl>
                                        <p:attrNameLst>
                                          <p:attrName>ppt_x</p:attrName>
                                        </p:attrNameLst>
                                      </p:cBhvr>
                                      <p:tavLst>
                                        <p:tav tm="0">
                                          <p:val>
                                            <p:strVal val="0-#ppt_w/2"/>
                                          </p:val>
                                        </p:tav>
                                        <p:tav tm="100000">
                                          <p:val>
                                            <p:strVal val="#ppt_x"/>
                                          </p:val>
                                        </p:tav>
                                      </p:tavLst>
                                    </p:anim>
                                    <p:anim calcmode="lin" valueType="num">
                                      <p:cBhvr additive="base">
                                        <p:cTn id="44" dur="2000" fill="hold"/>
                                        <p:tgtEl>
                                          <p:spTgt spid="24600"/>
                                        </p:tgtEl>
                                        <p:attrNameLst>
                                          <p:attrName>ppt_y</p:attrName>
                                        </p:attrNameLst>
                                      </p:cBhvr>
                                      <p:tavLst>
                                        <p:tav tm="0">
                                          <p:val>
                                            <p:strVal val="1+#ppt_h/2"/>
                                          </p:val>
                                        </p:tav>
                                        <p:tav tm="100000">
                                          <p:val>
                                            <p:strVal val="#ppt_y"/>
                                          </p:val>
                                        </p:tav>
                                      </p:tavLst>
                                    </p:anim>
                                  </p:childTnLst>
                                </p:cTn>
                              </p:par>
                              <p:par>
                                <p:cTn id="45" presetID="2" presetClass="entr" presetSubtype="12" fill="hold" nodeType="withEffect">
                                  <p:stCondLst>
                                    <p:cond delay="0"/>
                                  </p:stCondLst>
                                  <p:childTnLst>
                                    <p:set>
                                      <p:cBhvr>
                                        <p:cTn id="46" dur="1" fill="hold">
                                          <p:stCondLst>
                                            <p:cond delay="0"/>
                                          </p:stCondLst>
                                        </p:cTn>
                                        <p:tgtEl>
                                          <p:spTgt spid="24602"/>
                                        </p:tgtEl>
                                        <p:attrNameLst>
                                          <p:attrName>style.visibility</p:attrName>
                                        </p:attrNameLst>
                                      </p:cBhvr>
                                      <p:to>
                                        <p:strVal val="visible"/>
                                      </p:to>
                                    </p:set>
                                    <p:anim calcmode="lin" valueType="num">
                                      <p:cBhvr additive="base">
                                        <p:cTn id="47" dur="2000" fill="hold"/>
                                        <p:tgtEl>
                                          <p:spTgt spid="24602"/>
                                        </p:tgtEl>
                                        <p:attrNameLst>
                                          <p:attrName>ppt_x</p:attrName>
                                        </p:attrNameLst>
                                      </p:cBhvr>
                                      <p:tavLst>
                                        <p:tav tm="0">
                                          <p:val>
                                            <p:strVal val="0-#ppt_w/2"/>
                                          </p:val>
                                        </p:tav>
                                        <p:tav tm="100000">
                                          <p:val>
                                            <p:strVal val="#ppt_x"/>
                                          </p:val>
                                        </p:tav>
                                      </p:tavLst>
                                    </p:anim>
                                    <p:anim calcmode="lin" valueType="num">
                                      <p:cBhvr additive="base">
                                        <p:cTn id="48" dur="2000" fill="hold"/>
                                        <p:tgtEl>
                                          <p:spTgt spid="24602"/>
                                        </p:tgtEl>
                                        <p:attrNameLst>
                                          <p:attrName>ppt_y</p:attrName>
                                        </p:attrNameLst>
                                      </p:cBhvr>
                                      <p:tavLst>
                                        <p:tav tm="0">
                                          <p:val>
                                            <p:strVal val="1+#ppt_h/2"/>
                                          </p:val>
                                        </p:tav>
                                        <p:tav tm="100000">
                                          <p:val>
                                            <p:strVal val="#ppt_y"/>
                                          </p:val>
                                        </p:tav>
                                      </p:tavLst>
                                    </p:anim>
                                  </p:childTnLst>
                                </p:cTn>
                              </p:par>
                              <p:par>
                                <p:cTn id="49" presetID="2" presetClass="entr" presetSubtype="12" fill="hold" nodeType="withEffect">
                                  <p:stCondLst>
                                    <p:cond delay="0"/>
                                  </p:stCondLst>
                                  <p:childTnLst>
                                    <p:set>
                                      <p:cBhvr>
                                        <p:cTn id="50" dur="1" fill="hold">
                                          <p:stCondLst>
                                            <p:cond delay="0"/>
                                          </p:stCondLst>
                                        </p:cTn>
                                        <p:tgtEl>
                                          <p:spTgt spid="19"/>
                                        </p:tgtEl>
                                        <p:attrNameLst>
                                          <p:attrName>style.visibility</p:attrName>
                                        </p:attrNameLst>
                                      </p:cBhvr>
                                      <p:to>
                                        <p:strVal val="visible"/>
                                      </p:to>
                                    </p:set>
                                    <p:anim calcmode="lin" valueType="num">
                                      <p:cBhvr additive="base">
                                        <p:cTn id="51" dur="2000" fill="hold"/>
                                        <p:tgtEl>
                                          <p:spTgt spid="19"/>
                                        </p:tgtEl>
                                        <p:attrNameLst>
                                          <p:attrName>ppt_x</p:attrName>
                                        </p:attrNameLst>
                                      </p:cBhvr>
                                      <p:tavLst>
                                        <p:tav tm="0">
                                          <p:val>
                                            <p:strVal val="0-#ppt_w/2"/>
                                          </p:val>
                                        </p:tav>
                                        <p:tav tm="100000">
                                          <p:val>
                                            <p:strVal val="#ppt_x"/>
                                          </p:val>
                                        </p:tav>
                                      </p:tavLst>
                                    </p:anim>
                                    <p:anim calcmode="lin" valueType="num">
                                      <p:cBhvr additive="base">
                                        <p:cTn id="52" dur="2000" fill="hold"/>
                                        <p:tgtEl>
                                          <p:spTgt spid="19"/>
                                        </p:tgtEl>
                                        <p:attrNameLst>
                                          <p:attrName>ppt_y</p:attrName>
                                        </p:attrNameLst>
                                      </p:cBhvr>
                                      <p:tavLst>
                                        <p:tav tm="0">
                                          <p:val>
                                            <p:strVal val="1+#ppt_h/2"/>
                                          </p:val>
                                        </p:tav>
                                        <p:tav tm="100000">
                                          <p:val>
                                            <p:strVal val="#ppt_y"/>
                                          </p:val>
                                        </p:tav>
                                      </p:tavLst>
                                    </p:anim>
                                  </p:childTnLst>
                                </p:cTn>
                              </p:par>
                              <p:par>
                                <p:cTn id="53" presetID="2" presetClass="entr" presetSubtype="12" fill="hold" nodeType="withEffect">
                                  <p:stCondLst>
                                    <p:cond delay="0"/>
                                  </p:stCondLst>
                                  <p:childTnLst>
                                    <p:set>
                                      <p:cBhvr>
                                        <p:cTn id="54" dur="1" fill="hold">
                                          <p:stCondLst>
                                            <p:cond delay="0"/>
                                          </p:stCondLst>
                                        </p:cTn>
                                        <p:tgtEl>
                                          <p:spTgt spid="24604"/>
                                        </p:tgtEl>
                                        <p:attrNameLst>
                                          <p:attrName>style.visibility</p:attrName>
                                        </p:attrNameLst>
                                      </p:cBhvr>
                                      <p:to>
                                        <p:strVal val="visible"/>
                                      </p:to>
                                    </p:set>
                                    <p:anim calcmode="lin" valueType="num">
                                      <p:cBhvr additive="base">
                                        <p:cTn id="55" dur="2000" fill="hold"/>
                                        <p:tgtEl>
                                          <p:spTgt spid="24604"/>
                                        </p:tgtEl>
                                        <p:attrNameLst>
                                          <p:attrName>ppt_x</p:attrName>
                                        </p:attrNameLst>
                                      </p:cBhvr>
                                      <p:tavLst>
                                        <p:tav tm="0">
                                          <p:val>
                                            <p:strVal val="0-#ppt_w/2"/>
                                          </p:val>
                                        </p:tav>
                                        <p:tav tm="100000">
                                          <p:val>
                                            <p:strVal val="#ppt_x"/>
                                          </p:val>
                                        </p:tav>
                                      </p:tavLst>
                                    </p:anim>
                                    <p:anim calcmode="lin" valueType="num">
                                      <p:cBhvr additive="base">
                                        <p:cTn id="56" dur="2000" fill="hold"/>
                                        <p:tgtEl>
                                          <p:spTgt spid="24604"/>
                                        </p:tgtEl>
                                        <p:attrNameLst>
                                          <p:attrName>ppt_y</p:attrName>
                                        </p:attrNameLst>
                                      </p:cBhvr>
                                      <p:tavLst>
                                        <p:tav tm="0">
                                          <p:val>
                                            <p:strVal val="1+#ppt_h/2"/>
                                          </p:val>
                                        </p:tav>
                                        <p:tav tm="100000">
                                          <p:val>
                                            <p:strVal val="#ppt_y"/>
                                          </p:val>
                                        </p:tav>
                                      </p:tavLst>
                                    </p:anim>
                                  </p:childTnLst>
                                </p:cTn>
                              </p:par>
                              <p:par>
                                <p:cTn id="57" presetID="2" presetClass="entr" presetSubtype="12" fill="hold" nodeType="withEffect">
                                  <p:stCondLst>
                                    <p:cond delay="0"/>
                                  </p:stCondLst>
                                  <p:childTnLst>
                                    <p:set>
                                      <p:cBhvr>
                                        <p:cTn id="58" dur="1" fill="hold">
                                          <p:stCondLst>
                                            <p:cond delay="0"/>
                                          </p:stCondLst>
                                        </p:cTn>
                                        <p:tgtEl>
                                          <p:spTgt spid="24606"/>
                                        </p:tgtEl>
                                        <p:attrNameLst>
                                          <p:attrName>style.visibility</p:attrName>
                                        </p:attrNameLst>
                                      </p:cBhvr>
                                      <p:to>
                                        <p:strVal val="visible"/>
                                      </p:to>
                                    </p:set>
                                    <p:anim calcmode="lin" valueType="num">
                                      <p:cBhvr additive="base">
                                        <p:cTn id="59" dur="2000" fill="hold"/>
                                        <p:tgtEl>
                                          <p:spTgt spid="24606"/>
                                        </p:tgtEl>
                                        <p:attrNameLst>
                                          <p:attrName>ppt_x</p:attrName>
                                        </p:attrNameLst>
                                      </p:cBhvr>
                                      <p:tavLst>
                                        <p:tav tm="0">
                                          <p:val>
                                            <p:strVal val="0-#ppt_w/2"/>
                                          </p:val>
                                        </p:tav>
                                        <p:tav tm="100000">
                                          <p:val>
                                            <p:strVal val="#ppt_x"/>
                                          </p:val>
                                        </p:tav>
                                      </p:tavLst>
                                    </p:anim>
                                    <p:anim calcmode="lin" valueType="num">
                                      <p:cBhvr additive="base">
                                        <p:cTn id="60" dur="2000" fill="hold"/>
                                        <p:tgtEl>
                                          <p:spTgt spid="24606"/>
                                        </p:tgtEl>
                                        <p:attrNameLst>
                                          <p:attrName>ppt_y</p:attrName>
                                        </p:attrNameLst>
                                      </p:cBhvr>
                                      <p:tavLst>
                                        <p:tav tm="0">
                                          <p:val>
                                            <p:strVal val="1+#ppt_h/2"/>
                                          </p:val>
                                        </p:tav>
                                        <p:tav tm="100000">
                                          <p:val>
                                            <p:strVal val="#ppt_y"/>
                                          </p:val>
                                        </p:tav>
                                      </p:tavLst>
                                    </p:anim>
                                  </p:childTnLst>
                                </p:cTn>
                              </p:par>
                            </p:childTnLst>
                          </p:cTn>
                        </p:par>
                        <p:par>
                          <p:cTn id="61" fill="hold">
                            <p:stCondLst>
                              <p:cond delay="2000"/>
                            </p:stCondLst>
                            <p:childTnLst>
                              <p:par>
                                <p:cTn id="62" presetID="2" presetClass="entr" presetSubtype="6" fill="hold" nodeType="afterEffect">
                                  <p:stCondLst>
                                    <p:cond delay="0"/>
                                  </p:stCondLst>
                                  <p:childTnLst>
                                    <p:set>
                                      <p:cBhvr>
                                        <p:cTn id="63" dur="1" fill="hold">
                                          <p:stCondLst>
                                            <p:cond delay="0"/>
                                          </p:stCondLst>
                                        </p:cTn>
                                        <p:tgtEl>
                                          <p:spTgt spid="24608"/>
                                        </p:tgtEl>
                                        <p:attrNameLst>
                                          <p:attrName>style.visibility</p:attrName>
                                        </p:attrNameLst>
                                      </p:cBhvr>
                                      <p:to>
                                        <p:strVal val="visible"/>
                                      </p:to>
                                    </p:set>
                                    <p:anim calcmode="lin" valueType="num">
                                      <p:cBhvr additive="base">
                                        <p:cTn id="64" dur="2000" fill="hold"/>
                                        <p:tgtEl>
                                          <p:spTgt spid="24608"/>
                                        </p:tgtEl>
                                        <p:attrNameLst>
                                          <p:attrName>ppt_x</p:attrName>
                                        </p:attrNameLst>
                                      </p:cBhvr>
                                      <p:tavLst>
                                        <p:tav tm="0">
                                          <p:val>
                                            <p:strVal val="1+#ppt_w/2"/>
                                          </p:val>
                                        </p:tav>
                                        <p:tav tm="100000">
                                          <p:val>
                                            <p:strVal val="#ppt_x"/>
                                          </p:val>
                                        </p:tav>
                                      </p:tavLst>
                                    </p:anim>
                                    <p:anim calcmode="lin" valueType="num">
                                      <p:cBhvr additive="base">
                                        <p:cTn id="65" dur="2000" fill="hold"/>
                                        <p:tgtEl>
                                          <p:spTgt spid="24608"/>
                                        </p:tgtEl>
                                        <p:attrNameLst>
                                          <p:attrName>ppt_y</p:attrName>
                                        </p:attrNameLst>
                                      </p:cBhvr>
                                      <p:tavLst>
                                        <p:tav tm="0">
                                          <p:val>
                                            <p:strVal val="1+#ppt_h/2"/>
                                          </p:val>
                                        </p:tav>
                                        <p:tav tm="100000">
                                          <p:val>
                                            <p:strVal val="#ppt_y"/>
                                          </p:val>
                                        </p:tav>
                                      </p:tavLst>
                                    </p:anim>
                                  </p:childTnLst>
                                </p:cTn>
                              </p:par>
                              <p:par>
                                <p:cTn id="66" presetID="2" presetClass="entr" presetSubtype="6" fill="hold" nodeType="withEffect">
                                  <p:stCondLst>
                                    <p:cond delay="0"/>
                                  </p:stCondLst>
                                  <p:childTnLst>
                                    <p:set>
                                      <p:cBhvr>
                                        <p:cTn id="67" dur="1" fill="hold">
                                          <p:stCondLst>
                                            <p:cond delay="0"/>
                                          </p:stCondLst>
                                        </p:cTn>
                                        <p:tgtEl>
                                          <p:spTgt spid="24610"/>
                                        </p:tgtEl>
                                        <p:attrNameLst>
                                          <p:attrName>style.visibility</p:attrName>
                                        </p:attrNameLst>
                                      </p:cBhvr>
                                      <p:to>
                                        <p:strVal val="visible"/>
                                      </p:to>
                                    </p:set>
                                    <p:anim calcmode="lin" valueType="num">
                                      <p:cBhvr additive="base">
                                        <p:cTn id="68" dur="2000" fill="hold"/>
                                        <p:tgtEl>
                                          <p:spTgt spid="24610"/>
                                        </p:tgtEl>
                                        <p:attrNameLst>
                                          <p:attrName>ppt_x</p:attrName>
                                        </p:attrNameLst>
                                      </p:cBhvr>
                                      <p:tavLst>
                                        <p:tav tm="0">
                                          <p:val>
                                            <p:strVal val="1+#ppt_w/2"/>
                                          </p:val>
                                        </p:tav>
                                        <p:tav tm="100000">
                                          <p:val>
                                            <p:strVal val="#ppt_x"/>
                                          </p:val>
                                        </p:tav>
                                      </p:tavLst>
                                    </p:anim>
                                    <p:anim calcmode="lin" valueType="num">
                                      <p:cBhvr additive="base">
                                        <p:cTn id="69" dur="2000" fill="hold"/>
                                        <p:tgtEl>
                                          <p:spTgt spid="24610"/>
                                        </p:tgtEl>
                                        <p:attrNameLst>
                                          <p:attrName>ppt_y</p:attrName>
                                        </p:attrNameLst>
                                      </p:cBhvr>
                                      <p:tavLst>
                                        <p:tav tm="0">
                                          <p:val>
                                            <p:strVal val="1+#ppt_h/2"/>
                                          </p:val>
                                        </p:tav>
                                        <p:tav tm="100000">
                                          <p:val>
                                            <p:strVal val="#ppt_y"/>
                                          </p:val>
                                        </p:tav>
                                      </p:tavLst>
                                    </p:anim>
                                  </p:childTnLst>
                                </p:cTn>
                              </p:par>
                              <p:par>
                                <p:cTn id="70" presetID="2" presetClass="entr" presetSubtype="6" fill="hold" nodeType="withEffect">
                                  <p:stCondLst>
                                    <p:cond delay="0"/>
                                  </p:stCondLst>
                                  <p:childTnLst>
                                    <p:set>
                                      <p:cBhvr>
                                        <p:cTn id="71" dur="1" fill="hold">
                                          <p:stCondLst>
                                            <p:cond delay="0"/>
                                          </p:stCondLst>
                                        </p:cTn>
                                        <p:tgtEl>
                                          <p:spTgt spid="24"/>
                                        </p:tgtEl>
                                        <p:attrNameLst>
                                          <p:attrName>style.visibility</p:attrName>
                                        </p:attrNameLst>
                                      </p:cBhvr>
                                      <p:to>
                                        <p:strVal val="visible"/>
                                      </p:to>
                                    </p:set>
                                    <p:anim calcmode="lin" valueType="num">
                                      <p:cBhvr additive="base">
                                        <p:cTn id="72" dur="2000" fill="hold"/>
                                        <p:tgtEl>
                                          <p:spTgt spid="24"/>
                                        </p:tgtEl>
                                        <p:attrNameLst>
                                          <p:attrName>ppt_x</p:attrName>
                                        </p:attrNameLst>
                                      </p:cBhvr>
                                      <p:tavLst>
                                        <p:tav tm="0">
                                          <p:val>
                                            <p:strVal val="1+#ppt_w/2"/>
                                          </p:val>
                                        </p:tav>
                                        <p:tav tm="100000">
                                          <p:val>
                                            <p:strVal val="#ppt_x"/>
                                          </p:val>
                                        </p:tav>
                                      </p:tavLst>
                                    </p:anim>
                                    <p:anim calcmode="lin" valueType="num">
                                      <p:cBhvr additive="base">
                                        <p:cTn id="73" dur="2000" fill="hold"/>
                                        <p:tgtEl>
                                          <p:spTgt spid="24"/>
                                        </p:tgtEl>
                                        <p:attrNameLst>
                                          <p:attrName>ppt_y</p:attrName>
                                        </p:attrNameLst>
                                      </p:cBhvr>
                                      <p:tavLst>
                                        <p:tav tm="0">
                                          <p:val>
                                            <p:strVal val="1+#ppt_h/2"/>
                                          </p:val>
                                        </p:tav>
                                        <p:tav tm="100000">
                                          <p:val>
                                            <p:strVal val="#ppt_y"/>
                                          </p:val>
                                        </p:tav>
                                      </p:tavLst>
                                    </p:anim>
                                  </p:childTnLst>
                                </p:cTn>
                              </p:par>
                              <p:par>
                                <p:cTn id="74" presetID="2" presetClass="entr" presetSubtype="6" fill="hold" nodeType="withEffect">
                                  <p:stCondLst>
                                    <p:cond delay="0"/>
                                  </p:stCondLst>
                                  <p:childTnLst>
                                    <p:set>
                                      <p:cBhvr>
                                        <p:cTn id="75" dur="1" fill="hold">
                                          <p:stCondLst>
                                            <p:cond delay="0"/>
                                          </p:stCondLst>
                                        </p:cTn>
                                        <p:tgtEl>
                                          <p:spTgt spid="25"/>
                                        </p:tgtEl>
                                        <p:attrNameLst>
                                          <p:attrName>style.visibility</p:attrName>
                                        </p:attrNameLst>
                                      </p:cBhvr>
                                      <p:to>
                                        <p:strVal val="visible"/>
                                      </p:to>
                                    </p:set>
                                    <p:anim calcmode="lin" valueType="num">
                                      <p:cBhvr additive="base">
                                        <p:cTn id="76" dur="2000" fill="hold"/>
                                        <p:tgtEl>
                                          <p:spTgt spid="25"/>
                                        </p:tgtEl>
                                        <p:attrNameLst>
                                          <p:attrName>ppt_x</p:attrName>
                                        </p:attrNameLst>
                                      </p:cBhvr>
                                      <p:tavLst>
                                        <p:tav tm="0">
                                          <p:val>
                                            <p:strVal val="1+#ppt_w/2"/>
                                          </p:val>
                                        </p:tav>
                                        <p:tav tm="100000">
                                          <p:val>
                                            <p:strVal val="#ppt_x"/>
                                          </p:val>
                                        </p:tav>
                                      </p:tavLst>
                                    </p:anim>
                                    <p:anim calcmode="lin" valueType="num">
                                      <p:cBhvr additive="base">
                                        <p:cTn id="77" dur="2000" fill="hold"/>
                                        <p:tgtEl>
                                          <p:spTgt spid="25"/>
                                        </p:tgtEl>
                                        <p:attrNameLst>
                                          <p:attrName>ppt_y</p:attrName>
                                        </p:attrNameLst>
                                      </p:cBhvr>
                                      <p:tavLst>
                                        <p:tav tm="0">
                                          <p:val>
                                            <p:strVal val="1+#ppt_h/2"/>
                                          </p:val>
                                        </p:tav>
                                        <p:tav tm="100000">
                                          <p:val>
                                            <p:strVal val="#ppt_y"/>
                                          </p:val>
                                        </p:tav>
                                      </p:tavLst>
                                    </p:anim>
                                  </p:childTnLst>
                                </p:cTn>
                              </p:par>
                              <p:par>
                                <p:cTn id="78" presetID="2" presetClass="entr" presetSubtype="6" fill="hold" nodeType="withEffect">
                                  <p:stCondLst>
                                    <p:cond delay="0"/>
                                  </p:stCondLst>
                                  <p:childTnLst>
                                    <p:set>
                                      <p:cBhvr>
                                        <p:cTn id="79" dur="1" fill="hold">
                                          <p:stCondLst>
                                            <p:cond delay="0"/>
                                          </p:stCondLst>
                                        </p:cTn>
                                        <p:tgtEl>
                                          <p:spTgt spid="26"/>
                                        </p:tgtEl>
                                        <p:attrNameLst>
                                          <p:attrName>style.visibility</p:attrName>
                                        </p:attrNameLst>
                                      </p:cBhvr>
                                      <p:to>
                                        <p:strVal val="visible"/>
                                      </p:to>
                                    </p:set>
                                    <p:anim calcmode="lin" valueType="num">
                                      <p:cBhvr additive="base">
                                        <p:cTn id="80" dur="2000" fill="hold"/>
                                        <p:tgtEl>
                                          <p:spTgt spid="26"/>
                                        </p:tgtEl>
                                        <p:attrNameLst>
                                          <p:attrName>ppt_x</p:attrName>
                                        </p:attrNameLst>
                                      </p:cBhvr>
                                      <p:tavLst>
                                        <p:tav tm="0">
                                          <p:val>
                                            <p:strVal val="1+#ppt_w/2"/>
                                          </p:val>
                                        </p:tav>
                                        <p:tav tm="100000">
                                          <p:val>
                                            <p:strVal val="#ppt_x"/>
                                          </p:val>
                                        </p:tav>
                                      </p:tavLst>
                                    </p:anim>
                                    <p:anim calcmode="lin" valueType="num">
                                      <p:cBhvr additive="base">
                                        <p:cTn id="81" dur="2000" fill="hold"/>
                                        <p:tgtEl>
                                          <p:spTgt spid="26"/>
                                        </p:tgtEl>
                                        <p:attrNameLst>
                                          <p:attrName>ppt_y</p:attrName>
                                        </p:attrNameLst>
                                      </p:cBhvr>
                                      <p:tavLst>
                                        <p:tav tm="0">
                                          <p:val>
                                            <p:strVal val="1+#ppt_h/2"/>
                                          </p:val>
                                        </p:tav>
                                        <p:tav tm="100000">
                                          <p:val>
                                            <p:strVal val="#ppt_y"/>
                                          </p:val>
                                        </p:tav>
                                      </p:tavLst>
                                    </p:anim>
                                  </p:childTnLst>
                                </p:cTn>
                              </p:par>
                              <p:par>
                                <p:cTn id="82" presetID="2" presetClass="entr" presetSubtype="6" fill="hold" nodeType="withEffect">
                                  <p:stCondLst>
                                    <p:cond delay="0"/>
                                  </p:stCondLst>
                                  <p:childTnLst>
                                    <p:set>
                                      <p:cBhvr>
                                        <p:cTn id="83" dur="1" fill="hold">
                                          <p:stCondLst>
                                            <p:cond delay="0"/>
                                          </p:stCondLst>
                                        </p:cTn>
                                        <p:tgtEl>
                                          <p:spTgt spid="24612"/>
                                        </p:tgtEl>
                                        <p:attrNameLst>
                                          <p:attrName>style.visibility</p:attrName>
                                        </p:attrNameLst>
                                      </p:cBhvr>
                                      <p:to>
                                        <p:strVal val="visible"/>
                                      </p:to>
                                    </p:set>
                                    <p:anim calcmode="lin" valueType="num">
                                      <p:cBhvr additive="base">
                                        <p:cTn id="84" dur="2000" fill="hold"/>
                                        <p:tgtEl>
                                          <p:spTgt spid="24612"/>
                                        </p:tgtEl>
                                        <p:attrNameLst>
                                          <p:attrName>ppt_x</p:attrName>
                                        </p:attrNameLst>
                                      </p:cBhvr>
                                      <p:tavLst>
                                        <p:tav tm="0">
                                          <p:val>
                                            <p:strVal val="1+#ppt_w/2"/>
                                          </p:val>
                                        </p:tav>
                                        <p:tav tm="100000">
                                          <p:val>
                                            <p:strVal val="#ppt_x"/>
                                          </p:val>
                                        </p:tav>
                                      </p:tavLst>
                                    </p:anim>
                                    <p:anim calcmode="lin" valueType="num">
                                      <p:cBhvr additive="base">
                                        <p:cTn id="85" dur="2000" fill="hold"/>
                                        <p:tgtEl>
                                          <p:spTgt spid="24612"/>
                                        </p:tgtEl>
                                        <p:attrNameLst>
                                          <p:attrName>ppt_y</p:attrName>
                                        </p:attrNameLst>
                                      </p:cBhvr>
                                      <p:tavLst>
                                        <p:tav tm="0">
                                          <p:val>
                                            <p:strVal val="1+#ppt_h/2"/>
                                          </p:val>
                                        </p:tav>
                                        <p:tav tm="100000">
                                          <p:val>
                                            <p:strVal val="#ppt_y"/>
                                          </p:val>
                                        </p:tav>
                                      </p:tavLst>
                                    </p:anim>
                                  </p:childTnLst>
                                </p:cTn>
                              </p:par>
                              <p:par>
                                <p:cTn id="86" presetID="2" presetClass="entr" presetSubtype="6" fill="hold" nodeType="withEffect">
                                  <p:stCondLst>
                                    <p:cond delay="0"/>
                                  </p:stCondLst>
                                  <p:childTnLst>
                                    <p:set>
                                      <p:cBhvr>
                                        <p:cTn id="87" dur="1" fill="hold">
                                          <p:stCondLst>
                                            <p:cond delay="0"/>
                                          </p:stCondLst>
                                        </p:cTn>
                                        <p:tgtEl>
                                          <p:spTgt spid="24614"/>
                                        </p:tgtEl>
                                        <p:attrNameLst>
                                          <p:attrName>style.visibility</p:attrName>
                                        </p:attrNameLst>
                                      </p:cBhvr>
                                      <p:to>
                                        <p:strVal val="visible"/>
                                      </p:to>
                                    </p:set>
                                    <p:anim calcmode="lin" valueType="num">
                                      <p:cBhvr additive="base">
                                        <p:cTn id="88" dur="2000" fill="hold"/>
                                        <p:tgtEl>
                                          <p:spTgt spid="24614"/>
                                        </p:tgtEl>
                                        <p:attrNameLst>
                                          <p:attrName>ppt_x</p:attrName>
                                        </p:attrNameLst>
                                      </p:cBhvr>
                                      <p:tavLst>
                                        <p:tav tm="0">
                                          <p:val>
                                            <p:strVal val="1+#ppt_w/2"/>
                                          </p:val>
                                        </p:tav>
                                        <p:tav tm="100000">
                                          <p:val>
                                            <p:strVal val="#ppt_x"/>
                                          </p:val>
                                        </p:tav>
                                      </p:tavLst>
                                    </p:anim>
                                    <p:anim calcmode="lin" valueType="num">
                                      <p:cBhvr additive="base">
                                        <p:cTn id="89" dur="2000" fill="hold"/>
                                        <p:tgtEl>
                                          <p:spTgt spid="24614"/>
                                        </p:tgtEl>
                                        <p:attrNameLst>
                                          <p:attrName>ppt_y</p:attrName>
                                        </p:attrNameLst>
                                      </p:cBhvr>
                                      <p:tavLst>
                                        <p:tav tm="0">
                                          <p:val>
                                            <p:strVal val="1+#ppt_h/2"/>
                                          </p:val>
                                        </p:tav>
                                        <p:tav tm="100000">
                                          <p:val>
                                            <p:strVal val="#ppt_y"/>
                                          </p:val>
                                        </p:tav>
                                      </p:tavLst>
                                    </p:anim>
                                  </p:childTnLst>
                                </p:cTn>
                              </p:par>
                              <p:par>
                                <p:cTn id="90" presetID="2" presetClass="entr" presetSubtype="6" fill="hold" nodeType="withEffect">
                                  <p:stCondLst>
                                    <p:cond delay="0"/>
                                  </p:stCondLst>
                                  <p:childTnLst>
                                    <p:set>
                                      <p:cBhvr>
                                        <p:cTn id="91" dur="1" fill="hold">
                                          <p:stCondLst>
                                            <p:cond delay="0"/>
                                          </p:stCondLst>
                                        </p:cTn>
                                        <p:tgtEl>
                                          <p:spTgt spid="24616"/>
                                        </p:tgtEl>
                                        <p:attrNameLst>
                                          <p:attrName>style.visibility</p:attrName>
                                        </p:attrNameLst>
                                      </p:cBhvr>
                                      <p:to>
                                        <p:strVal val="visible"/>
                                      </p:to>
                                    </p:set>
                                    <p:anim calcmode="lin" valueType="num">
                                      <p:cBhvr additive="base">
                                        <p:cTn id="92" dur="2000" fill="hold"/>
                                        <p:tgtEl>
                                          <p:spTgt spid="24616"/>
                                        </p:tgtEl>
                                        <p:attrNameLst>
                                          <p:attrName>ppt_x</p:attrName>
                                        </p:attrNameLst>
                                      </p:cBhvr>
                                      <p:tavLst>
                                        <p:tav tm="0">
                                          <p:val>
                                            <p:strVal val="1+#ppt_w/2"/>
                                          </p:val>
                                        </p:tav>
                                        <p:tav tm="100000">
                                          <p:val>
                                            <p:strVal val="#ppt_x"/>
                                          </p:val>
                                        </p:tav>
                                      </p:tavLst>
                                    </p:anim>
                                    <p:anim calcmode="lin" valueType="num">
                                      <p:cBhvr additive="base">
                                        <p:cTn id="93" dur="2000" fill="hold"/>
                                        <p:tgtEl>
                                          <p:spTgt spid="24616"/>
                                        </p:tgtEl>
                                        <p:attrNameLst>
                                          <p:attrName>ppt_y</p:attrName>
                                        </p:attrNameLst>
                                      </p:cBhvr>
                                      <p:tavLst>
                                        <p:tav tm="0">
                                          <p:val>
                                            <p:strVal val="1+#ppt_h/2"/>
                                          </p:val>
                                        </p:tav>
                                        <p:tav tm="100000">
                                          <p:val>
                                            <p:strVal val="#ppt_y"/>
                                          </p:val>
                                        </p:tav>
                                      </p:tavLst>
                                    </p:anim>
                                  </p:childTnLst>
                                </p:cTn>
                              </p:par>
                              <p:par>
                                <p:cTn id="94" presetID="2" presetClass="entr" presetSubtype="6" fill="hold" nodeType="withEffect">
                                  <p:stCondLst>
                                    <p:cond delay="0"/>
                                  </p:stCondLst>
                                  <p:childTnLst>
                                    <p:set>
                                      <p:cBhvr>
                                        <p:cTn id="95" dur="1" fill="hold">
                                          <p:stCondLst>
                                            <p:cond delay="0"/>
                                          </p:stCondLst>
                                        </p:cTn>
                                        <p:tgtEl>
                                          <p:spTgt spid="30"/>
                                        </p:tgtEl>
                                        <p:attrNameLst>
                                          <p:attrName>style.visibility</p:attrName>
                                        </p:attrNameLst>
                                      </p:cBhvr>
                                      <p:to>
                                        <p:strVal val="visible"/>
                                      </p:to>
                                    </p:set>
                                    <p:anim calcmode="lin" valueType="num">
                                      <p:cBhvr additive="base">
                                        <p:cTn id="96" dur="2000" fill="hold"/>
                                        <p:tgtEl>
                                          <p:spTgt spid="30"/>
                                        </p:tgtEl>
                                        <p:attrNameLst>
                                          <p:attrName>ppt_x</p:attrName>
                                        </p:attrNameLst>
                                      </p:cBhvr>
                                      <p:tavLst>
                                        <p:tav tm="0">
                                          <p:val>
                                            <p:strVal val="1+#ppt_w/2"/>
                                          </p:val>
                                        </p:tav>
                                        <p:tav tm="100000">
                                          <p:val>
                                            <p:strVal val="#ppt_x"/>
                                          </p:val>
                                        </p:tav>
                                      </p:tavLst>
                                    </p:anim>
                                    <p:anim calcmode="lin" valueType="num">
                                      <p:cBhvr additive="base">
                                        <p:cTn id="97" dur="2000" fill="hold"/>
                                        <p:tgtEl>
                                          <p:spTgt spid="30"/>
                                        </p:tgtEl>
                                        <p:attrNameLst>
                                          <p:attrName>ppt_y</p:attrName>
                                        </p:attrNameLst>
                                      </p:cBhvr>
                                      <p:tavLst>
                                        <p:tav tm="0">
                                          <p:val>
                                            <p:strVal val="1+#ppt_h/2"/>
                                          </p:val>
                                        </p:tav>
                                        <p:tav tm="100000">
                                          <p:val>
                                            <p:strVal val="#ppt_y"/>
                                          </p:val>
                                        </p:tav>
                                      </p:tavLst>
                                    </p:anim>
                                  </p:childTnLst>
                                </p:cTn>
                              </p:par>
                              <p:par>
                                <p:cTn id="98" presetID="2" presetClass="entr" presetSubtype="6" fill="hold" nodeType="withEffect">
                                  <p:stCondLst>
                                    <p:cond delay="0"/>
                                  </p:stCondLst>
                                  <p:childTnLst>
                                    <p:set>
                                      <p:cBhvr>
                                        <p:cTn id="99" dur="1" fill="hold">
                                          <p:stCondLst>
                                            <p:cond delay="0"/>
                                          </p:stCondLst>
                                        </p:cTn>
                                        <p:tgtEl>
                                          <p:spTgt spid="31"/>
                                        </p:tgtEl>
                                        <p:attrNameLst>
                                          <p:attrName>style.visibility</p:attrName>
                                        </p:attrNameLst>
                                      </p:cBhvr>
                                      <p:to>
                                        <p:strVal val="visible"/>
                                      </p:to>
                                    </p:set>
                                    <p:anim calcmode="lin" valueType="num">
                                      <p:cBhvr additive="base">
                                        <p:cTn id="100" dur="2000" fill="hold"/>
                                        <p:tgtEl>
                                          <p:spTgt spid="31"/>
                                        </p:tgtEl>
                                        <p:attrNameLst>
                                          <p:attrName>ppt_x</p:attrName>
                                        </p:attrNameLst>
                                      </p:cBhvr>
                                      <p:tavLst>
                                        <p:tav tm="0">
                                          <p:val>
                                            <p:strVal val="1+#ppt_w/2"/>
                                          </p:val>
                                        </p:tav>
                                        <p:tav tm="100000">
                                          <p:val>
                                            <p:strVal val="#ppt_x"/>
                                          </p:val>
                                        </p:tav>
                                      </p:tavLst>
                                    </p:anim>
                                    <p:anim calcmode="lin" valueType="num">
                                      <p:cBhvr additive="base">
                                        <p:cTn id="101" dur="2000" fill="hold"/>
                                        <p:tgtEl>
                                          <p:spTgt spid="31"/>
                                        </p:tgtEl>
                                        <p:attrNameLst>
                                          <p:attrName>ppt_y</p:attrName>
                                        </p:attrNameLst>
                                      </p:cBhvr>
                                      <p:tavLst>
                                        <p:tav tm="0">
                                          <p:val>
                                            <p:strVal val="1+#ppt_h/2"/>
                                          </p:val>
                                        </p:tav>
                                        <p:tav tm="100000">
                                          <p:val>
                                            <p:strVal val="#ppt_y"/>
                                          </p:val>
                                        </p:tav>
                                      </p:tavLst>
                                    </p:anim>
                                  </p:childTnLst>
                                </p:cTn>
                              </p:par>
                            </p:childTnLst>
                          </p:cTn>
                        </p:par>
                        <p:par>
                          <p:cTn id="102" fill="hold">
                            <p:stCondLst>
                              <p:cond delay="4000"/>
                            </p:stCondLst>
                            <p:childTnLst>
                              <p:par>
                                <p:cTn id="103" presetID="31" presetClass="entr" presetSubtype="0" fill="hold" nodeType="afterEffect">
                                  <p:stCondLst>
                                    <p:cond delay="0"/>
                                  </p:stCondLst>
                                  <p:iterate type="lt">
                                    <p:tmPct val="5000"/>
                                  </p:iterate>
                                  <p:childTnLst>
                                    <p:set>
                                      <p:cBhvr>
                                        <p:cTn id="104" dur="1" fill="hold">
                                          <p:stCondLst>
                                            <p:cond delay="0"/>
                                          </p:stCondLst>
                                        </p:cTn>
                                        <p:tgtEl>
                                          <p:spTgt spid="24618"/>
                                        </p:tgtEl>
                                        <p:attrNameLst>
                                          <p:attrName>style.visibility</p:attrName>
                                        </p:attrNameLst>
                                      </p:cBhvr>
                                      <p:to>
                                        <p:strVal val="visible"/>
                                      </p:to>
                                    </p:set>
                                    <p:anim calcmode="lin" valueType="num">
                                      <p:cBhvr>
                                        <p:cTn id="105" dur="2000" fill="hold"/>
                                        <p:tgtEl>
                                          <p:spTgt spid="24618"/>
                                        </p:tgtEl>
                                        <p:attrNameLst>
                                          <p:attrName>ppt_w</p:attrName>
                                        </p:attrNameLst>
                                      </p:cBhvr>
                                      <p:tavLst>
                                        <p:tav tm="0">
                                          <p:val>
                                            <p:fltVal val="0"/>
                                          </p:val>
                                        </p:tav>
                                        <p:tav tm="100000">
                                          <p:val>
                                            <p:strVal val="#ppt_w"/>
                                          </p:val>
                                        </p:tav>
                                      </p:tavLst>
                                    </p:anim>
                                    <p:anim calcmode="lin" valueType="num">
                                      <p:cBhvr>
                                        <p:cTn id="106" dur="2000" fill="hold"/>
                                        <p:tgtEl>
                                          <p:spTgt spid="24618"/>
                                        </p:tgtEl>
                                        <p:attrNameLst>
                                          <p:attrName>ppt_h</p:attrName>
                                        </p:attrNameLst>
                                      </p:cBhvr>
                                      <p:tavLst>
                                        <p:tav tm="0">
                                          <p:val>
                                            <p:fltVal val="0"/>
                                          </p:val>
                                        </p:tav>
                                        <p:tav tm="100000">
                                          <p:val>
                                            <p:strVal val="#ppt_h"/>
                                          </p:val>
                                        </p:tav>
                                      </p:tavLst>
                                    </p:anim>
                                    <p:anim calcmode="lin" valueType="num">
                                      <p:cBhvr>
                                        <p:cTn id="107" dur="2000" fill="hold"/>
                                        <p:tgtEl>
                                          <p:spTgt spid="24618"/>
                                        </p:tgtEl>
                                        <p:attrNameLst>
                                          <p:attrName>style.rotation</p:attrName>
                                        </p:attrNameLst>
                                      </p:cBhvr>
                                      <p:tavLst>
                                        <p:tav tm="0">
                                          <p:val>
                                            <p:fltVal val="90"/>
                                          </p:val>
                                        </p:tav>
                                        <p:tav tm="100000">
                                          <p:val>
                                            <p:fltVal val="0"/>
                                          </p:val>
                                        </p:tav>
                                      </p:tavLst>
                                    </p:anim>
                                    <p:animEffect transition="in" filter="fade">
                                      <p:cBhvr>
                                        <p:cTn id="108" dur="2000"/>
                                        <p:tgtEl>
                                          <p:spTgt spid="246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23554" name="Picture 2" descr="http://encatimini.e.n.pic.centerblog.net/a8bln5po.png"/>
          <p:cNvPicPr>
            <a:picLocks noChangeAspect="1" noChangeArrowheads="1"/>
          </p:cNvPicPr>
          <p:nvPr/>
        </p:nvPicPr>
        <p:blipFill>
          <a:blip r:embed="rId2">
            <a:lum contrast="40000"/>
          </a:blip>
          <a:srcRect/>
          <a:stretch>
            <a:fillRect/>
          </a:stretch>
        </p:blipFill>
        <p:spPr bwMode="auto">
          <a:xfrm>
            <a:off x="-1" y="0"/>
            <a:ext cx="9202403" cy="6858000"/>
          </a:xfrm>
          <a:prstGeom prst="rect">
            <a:avLst/>
          </a:prstGeom>
          <a:noFill/>
        </p:spPr>
      </p:pic>
      <p:sp>
        <p:nvSpPr>
          <p:cNvPr id="5" name="4 CuadroTexto"/>
          <p:cNvSpPr txBox="1"/>
          <p:nvPr/>
        </p:nvSpPr>
        <p:spPr>
          <a:xfrm>
            <a:off x="571472" y="1071546"/>
            <a:ext cx="7929618" cy="5386090"/>
          </a:xfrm>
          <a:prstGeom prst="rect">
            <a:avLst/>
          </a:prstGeom>
          <a:noFill/>
        </p:spPr>
        <p:txBody>
          <a:bodyPr wrap="square" rtlCol="0">
            <a:spAutoFit/>
          </a:bodyPr>
          <a:lstStyle/>
          <a:p>
            <a:r>
              <a:rPr lang="es-ES" sz="2000" b="1" dirty="0" smtClean="0">
                <a:solidFill>
                  <a:schemeClr val="accent4">
                    <a:lumMod val="60000"/>
                    <a:lumOff val="40000"/>
                  </a:schemeClr>
                </a:solidFill>
                <a:latin typeface="Agency FB" pitchFamily="34" charset="0"/>
              </a:rPr>
              <a:t>Jorge Sepúlveda</a:t>
            </a:r>
            <a:r>
              <a:rPr lang="es-ES" sz="2000" dirty="0" smtClean="0">
                <a:solidFill>
                  <a:schemeClr val="accent4">
                    <a:lumMod val="60000"/>
                    <a:lumOff val="40000"/>
                  </a:schemeClr>
                </a:solidFill>
                <a:latin typeface="Agency FB" pitchFamily="34" charset="0"/>
              </a:rPr>
              <a:t> </a:t>
            </a:r>
            <a:r>
              <a:rPr lang="es-ES" dirty="0" smtClean="0">
                <a:latin typeface="Agency FB" pitchFamily="34" charset="0"/>
              </a:rPr>
              <a:t>fue el nombre artístico de Luis Sancho </a:t>
            </a:r>
            <a:r>
              <a:rPr lang="es-ES" dirty="0" err="1" smtClean="0">
                <a:latin typeface="Agency FB" pitchFamily="34" charset="0"/>
              </a:rPr>
              <a:t>Monleón</a:t>
            </a:r>
            <a:r>
              <a:rPr lang="es-ES" dirty="0" smtClean="0">
                <a:latin typeface="Agency FB" pitchFamily="34" charset="0"/>
              </a:rPr>
              <a:t> (Valencia, 1917 - Palma de Mallorca, 16 de junio de 1983), cantante español de boleros y pasodobles.</a:t>
            </a:r>
            <a:r>
              <a:rPr lang="es-ES" baseline="30000" dirty="0" smtClean="0">
                <a:latin typeface="Agency FB" pitchFamily="34" charset="0"/>
              </a:rPr>
              <a:t>1</a:t>
            </a:r>
            <a:endParaRPr lang="es-ES" dirty="0" smtClean="0">
              <a:latin typeface="Agency FB" pitchFamily="34" charset="0"/>
            </a:endParaRPr>
          </a:p>
          <a:p>
            <a:endParaRPr lang="es-ES" b="1" dirty="0" smtClean="0">
              <a:latin typeface="Agency FB" pitchFamily="34" charset="0"/>
            </a:endParaRPr>
          </a:p>
          <a:p>
            <a:r>
              <a:rPr lang="es-ES" b="1" dirty="0" smtClean="0">
                <a:solidFill>
                  <a:schemeClr val="accent4">
                    <a:lumMod val="60000"/>
                    <a:lumOff val="40000"/>
                  </a:schemeClr>
                </a:solidFill>
                <a:latin typeface="Agency FB" pitchFamily="34" charset="0"/>
              </a:rPr>
              <a:t>Biografía</a:t>
            </a:r>
            <a:endParaRPr lang="es-ES" dirty="0" smtClean="0">
              <a:solidFill>
                <a:schemeClr val="accent4">
                  <a:lumMod val="60000"/>
                  <a:lumOff val="40000"/>
                </a:schemeClr>
              </a:solidFill>
              <a:latin typeface="Agency FB" pitchFamily="34" charset="0"/>
            </a:endParaRPr>
          </a:p>
          <a:p>
            <a:r>
              <a:rPr lang="es-ES" dirty="0" smtClean="0">
                <a:latin typeface="Agency FB" pitchFamily="34" charset="0"/>
              </a:rPr>
              <a:t>En 1941 trabajaba como contable, pero se fue a Zaragoza a probar suerte como cantante y de allí a Madrid, donde inicia su carrera artística en la Sala Casablanca en 1942. Empezó a grabar discos y sus canciones se popularizaron a través de la radio, en programas de canciones dedicadas muy escuchados en la época, cuando las orquestas y artistas de moda actuaban en directo.</a:t>
            </a:r>
          </a:p>
          <a:p>
            <a:r>
              <a:rPr lang="es-ES" dirty="0" smtClean="0">
                <a:latin typeface="Agency FB" pitchFamily="34" charset="0"/>
              </a:rPr>
              <a:t>El cénit de su popularidad lo vivió con sus boleros en los años 40 y años 50 del siglo XX, cuando fueron muy populares en su voz entre otros boleros: Limosna de amor, Monísima  (chotis), El mar y tú, María Dolores, Bajo el cielo de Palma, Dos cruces, A escondidas, Campanitas de la aldea, Mi casita de papel, Malvarrosa, Qué bonita es Barcelona, Quiero llevarme tu amor, La noche que te conocí, Tres veces guapa (pasodoble), Monasterio de Santa Clara, Santa Cruz o Sombra de Rebeca y muy especialmente sus dos grandes números uno Mirando al mar y Santander.</a:t>
            </a:r>
          </a:p>
          <a:p>
            <a:r>
              <a:rPr lang="es-ES" dirty="0" smtClean="0">
                <a:latin typeface="Agency FB" pitchFamily="34" charset="0"/>
              </a:rPr>
              <a:t>A mediados de los sesenta los boleros ya no son la música preferida de los españoles -junto a la copla- y con la llegada de las baladas italianas y la música anglosajona, parece que su estrella declina. Hasta que, en el decenio de los setenta, TVE pone en antena el programa Mundo Camp, en el que reviven sus viejos éxitos, vuelve a los escenarios y se reeditan sus discos.</a:t>
            </a:r>
          </a:p>
          <a:p>
            <a:endParaRPr lang="es-ES" dirty="0">
              <a:latin typeface="Agency FB" pitchFamily="34" charset="0"/>
            </a:endParaRPr>
          </a:p>
        </p:txBody>
      </p:sp>
    </p:spTree>
  </p:cSld>
  <p:clrMapOvr>
    <a:masterClrMapping/>
  </p:clrMapOvr>
  <p:transition advTm="80000">
    <p:sndAc>
      <p:endSnd/>
    </p:sndAc>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endParaRPr lang="es-ES" sz="12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3" name="2 Subtítulo"/>
          <p:cNvSpPr>
            <a:spLocks noGrp="1"/>
          </p:cNvSpPr>
          <p:nvPr>
            <p:ph type="subTitle" idx="1"/>
          </p:nvPr>
        </p:nvSpPr>
        <p:spPr>
          <a:xfrm>
            <a:off x="0" y="0"/>
            <a:ext cx="9144000" cy="6858000"/>
          </a:xfrm>
          <a:blipFill dpi="0" rotWithShape="1">
            <a:blip r:embed="rId2"/>
            <a:srcRect/>
            <a:stretch>
              <a:fillRect/>
            </a:stretch>
          </a:blipFill>
          <a:scene3d>
            <a:camera prst="orthographicFront"/>
            <a:lightRig rig="brightRoom" dir="t"/>
          </a:scene3d>
          <a:sp3d>
            <a:bevelT prst="angle"/>
          </a:sp3d>
        </p:spPr>
        <p:txBody>
          <a:bodyPr>
            <a:sp3d contourW="6350" prstMaterial="plastic">
              <a:bevelT w="20320" h="20320" prst="angle"/>
              <a:contourClr>
                <a:schemeClr val="accent1">
                  <a:tint val="100000"/>
                  <a:shade val="100000"/>
                  <a:hueMod val="100000"/>
                  <a:satMod val="100000"/>
                </a:schemeClr>
              </a:contourClr>
            </a:sp3d>
          </a:bodyPr>
          <a:lstStyle/>
          <a:p>
            <a:endParaRPr lang="es-ES" sz="1200" b="1" cap="all" dirty="0">
              <a:ln/>
              <a:solidFill>
                <a:schemeClr val="accent1"/>
              </a:solidFill>
              <a:effectLst>
                <a:outerShdw blurRad="19685" dist="12700" dir="5400000" algn="tl" rotWithShape="0">
                  <a:schemeClr val="accent1">
                    <a:satMod val="130000"/>
                    <a:alpha val="60000"/>
                  </a:schemeClr>
                </a:outerShdw>
                <a:reflection blurRad="10000" stA="55000" endPos="48000" dist="500" dir="5400000" sy="-100000" algn="bl" rotWithShape="0"/>
              </a:effectLst>
            </a:endParaRPr>
          </a:p>
        </p:txBody>
      </p:sp>
      <p:sp>
        <p:nvSpPr>
          <p:cNvPr id="4" name="3 Bisel"/>
          <p:cNvSpPr/>
          <p:nvPr/>
        </p:nvSpPr>
        <p:spPr>
          <a:xfrm>
            <a:off x="2214546" y="1500174"/>
            <a:ext cx="4857784" cy="3857652"/>
          </a:xfrm>
          <a:prstGeom prst="bevel">
            <a:avLst>
              <a:gd name="adj" fmla="val 9490"/>
            </a:avLst>
          </a:prstGeom>
          <a:blipFill dpi="0" rotWithShape="1">
            <a:blip r:embed="rId3">
              <a:duotone>
                <a:prstClr val="black"/>
                <a:schemeClr val="accent4">
                  <a:tint val="45000"/>
                  <a:satMod val="400000"/>
                </a:schemeClr>
              </a:duotone>
              <a:lum contrast="20000"/>
            </a:blip>
            <a:srcRect/>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sz="1200" b="1">
              <a:solidFill>
                <a:schemeClr val="tx1"/>
              </a:solidFill>
              <a:effectLst>
                <a:outerShdw blurRad="38100" dist="38100" dir="2700000" algn="tl">
                  <a:srgbClr val="000000">
                    <a:alpha val="43137"/>
                  </a:srgbClr>
                </a:outerShdw>
              </a:effectLst>
            </a:endParaRPr>
          </a:p>
        </p:txBody>
      </p:sp>
      <p:pic>
        <p:nvPicPr>
          <p:cNvPr id="6" name="5 Imagen" descr="duplication.png">
            <a:hlinkClick r:id="" action="ppaction://hlinkshowjump?jump=nextslide">
              <a:snd r:embed="rId4" name="5Jorge Sepúlveda No Te Puedo Querer VintageMusic es.wav"/>
            </a:hlinkClick>
          </p:cNvPr>
          <p:cNvPicPr>
            <a:picLocks noChangeAspect="1"/>
          </p:cNvPicPr>
          <p:nvPr/>
        </p:nvPicPr>
        <p:blipFill>
          <a:blip r:embed="rId5" cstate="print">
            <a:lum bright="10000" contrast="40000"/>
          </a:blip>
          <a:stretch>
            <a:fillRect/>
          </a:stretch>
        </p:blipFill>
        <p:spPr>
          <a:xfrm>
            <a:off x="857224" y="785794"/>
            <a:ext cx="658607" cy="658607"/>
          </a:xfrm>
          <a:prstGeom prst="rect">
            <a:avLst/>
          </a:prstGeom>
        </p:spPr>
      </p:pic>
      <p:pic>
        <p:nvPicPr>
          <p:cNvPr id="7" name="6 Imagen" descr="duplication.png">
            <a:hlinkClick r:id="" action="ppaction://hlinkshowjump?jump=nextslide">
              <a:snd r:embed="rId6" name="17 Pista 17 MIRANDO AL MAR.wav"/>
            </a:hlinkClick>
          </p:cNvPr>
          <p:cNvPicPr>
            <a:picLocks noChangeAspect="1"/>
          </p:cNvPicPr>
          <p:nvPr/>
        </p:nvPicPr>
        <p:blipFill>
          <a:blip r:embed="rId5" cstate="print">
            <a:lum bright="10000" contrast="40000"/>
          </a:blip>
          <a:stretch>
            <a:fillRect/>
          </a:stretch>
        </p:blipFill>
        <p:spPr>
          <a:xfrm>
            <a:off x="7858148" y="857232"/>
            <a:ext cx="658607" cy="658607"/>
          </a:xfrm>
          <a:prstGeom prst="rect">
            <a:avLst/>
          </a:prstGeom>
        </p:spPr>
      </p:pic>
      <p:pic>
        <p:nvPicPr>
          <p:cNvPr id="10" name="9 Imagen" descr="duplication.png">
            <a:hlinkClick r:id="" action="ppaction://hlinkshowjump?jump=nextslide">
              <a:snd r:embed="rId7" name="Jorge Sepúlveda - Me Gusta Mi Novia.wav"/>
            </a:hlinkClick>
          </p:cNvPr>
          <p:cNvPicPr>
            <a:picLocks noChangeAspect="1"/>
          </p:cNvPicPr>
          <p:nvPr/>
        </p:nvPicPr>
        <p:blipFill>
          <a:blip r:embed="rId5" cstate="print">
            <a:lum bright="10000" contrast="40000"/>
          </a:blip>
          <a:stretch>
            <a:fillRect/>
          </a:stretch>
        </p:blipFill>
        <p:spPr>
          <a:xfrm>
            <a:off x="785786" y="2071678"/>
            <a:ext cx="658607" cy="658607"/>
          </a:xfrm>
          <a:prstGeom prst="rect">
            <a:avLst/>
          </a:prstGeom>
        </p:spPr>
      </p:pic>
      <p:pic>
        <p:nvPicPr>
          <p:cNvPr id="11" name="10 Imagen" descr="duplication.png">
            <a:hlinkClick r:id="" action="ppaction://hlinkshowjump?jump=nextslide">
              <a:snd r:embed="rId8" name="Jorge Sepúlveda - Monisima.wav"/>
            </a:hlinkClick>
          </p:cNvPr>
          <p:cNvPicPr>
            <a:picLocks noChangeAspect="1"/>
          </p:cNvPicPr>
          <p:nvPr/>
        </p:nvPicPr>
        <p:blipFill>
          <a:blip r:embed="rId5" cstate="print">
            <a:lum bright="10000" contrast="40000"/>
          </a:blip>
          <a:stretch>
            <a:fillRect/>
          </a:stretch>
        </p:blipFill>
        <p:spPr>
          <a:xfrm>
            <a:off x="7858148" y="2214554"/>
            <a:ext cx="658607" cy="658607"/>
          </a:xfrm>
          <a:prstGeom prst="rect">
            <a:avLst/>
          </a:prstGeom>
        </p:spPr>
      </p:pic>
      <p:pic>
        <p:nvPicPr>
          <p:cNvPr id="12" name="11 Imagen" descr="duplication.png">
            <a:hlinkClick r:id="" action="ppaction://hlinkshowjump?jump=nextslide">
              <a:snd r:embed="rId9" name="Jorge Sepulveda - Tres veces guapa.wav"/>
            </a:hlinkClick>
          </p:cNvPr>
          <p:cNvPicPr>
            <a:picLocks noChangeAspect="1"/>
          </p:cNvPicPr>
          <p:nvPr/>
        </p:nvPicPr>
        <p:blipFill>
          <a:blip r:embed="rId5" cstate="print">
            <a:lum bright="10000" contrast="40000"/>
          </a:blip>
          <a:stretch>
            <a:fillRect/>
          </a:stretch>
        </p:blipFill>
        <p:spPr>
          <a:xfrm>
            <a:off x="7858148" y="3643314"/>
            <a:ext cx="658607" cy="658607"/>
          </a:xfrm>
          <a:prstGeom prst="rect">
            <a:avLst/>
          </a:prstGeom>
        </p:spPr>
      </p:pic>
      <p:pic>
        <p:nvPicPr>
          <p:cNvPr id="13" name="12 Imagen" descr="duplication.png">
            <a:hlinkClick r:id="" action="ppaction://hlinkshowjump?jump=nextslide">
              <a:snd r:embed="rId10" name="Jorge Sepúlveda A escondidas.wav"/>
            </a:hlinkClick>
          </p:cNvPr>
          <p:cNvPicPr>
            <a:picLocks noChangeAspect="1"/>
          </p:cNvPicPr>
          <p:nvPr/>
        </p:nvPicPr>
        <p:blipFill>
          <a:blip r:embed="rId5" cstate="print">
            <a:lum bright="10000" contrast="40000"/>
          </a:blip>
          <a:stretch>
            <a:fillRect/>
          </a:stretch>
        </p:blipFill>
        <p:spPr>
          <a:xfrm>
            <a:off x="7858148" y="5072074"/>
            <a:ext cx="658607" cy="658607"/>
          </a:xfrm>
          <a:prstGeom prst="rect">
            <a:avLst/>
          </a:prstGeom>
        </p:spPr>
      </p:pic>
      <p:pic>
        <p:nvPicPr>
          <p:cNvPr id="15" name="14 Imagen" descr="duplication.png">
            <a:hlinkClick r:id="" action="ppaction://hlinkshowjump?jump=nextslide">
              <a:snd r:embed="rId11" name="Jorge Sepulveda - Enamorado del Mar.wav"/>
            </a:hlinkClick>
          </p:cNvPr>
          <p:cNvPicPr>
            <a:picLocks noChangeAspect="1"/>
          </p:cNvPicPr>
          <p:nvPr/>
        </p:nvPicPr>
        <p:blipFill>
          <a:blip r:embed="rId5" cstate="print">
            <a:lum bright="10000" contrast="40000"/>
          </a:blip>
          <a:stretch>
            <a:fillRect/>
          </a:stretch>
        </p:blipFill>
        <p:spPr>
          <a:xfrm>
            <a:off x="785786" y="5000636"/>
            <a:ext cx="658607" cy="658607"/>
          </a:xfrm>
          <a:prstGeom prst="rect">
            <a:avLst/>
          </a:prstGeom>
        </p:spPr>
      </p:pic>
      <p:pic>
        <p:nvPicPr>
          <p:cNvPr id="16" name="15 Imagen" descr="duplication.png">
            <a:hlinkClick r:id="" action="ppaction://hlinkshowjump?jump=nextslide">
              <a:snd r:embed="rId12" name="Jorge Sepulveda - María Dolores.wav"/>
            </a:hlinkClick>
          </p:cNvPr>
          <p:cNvPicPr>
            <a:picLocks noChangeAspect="1"/>
          </p:cNvPicPr>
          <p:nvPr/>
        </p:nvPicPr>
        <p:blipFill>
          <a:blip r:embed="rId5" cstate="print">
            <a:lum bright="10000" contrast="40000"/>
          </a:blip>
          <a:stretch>
            <a:fillRect/>
          </a:stretch>
        </p:blipFill>
        <p:spPr>
          <a:xfrm>
            <a:off x="785786" y="3643314"/>
            <a:ext cx="658607" cy="658607"/>
          </a:xfrm>
          <a:prstGeom prst="rect">
            <a:avLst/>
          </a:prstGeom>
        </p:spPr>
      </p:pic>
      <p:sp>
        <p:nvSpPr>
          <p:cNvPr id="17" name="16 CuadroTexto"/>
          <p:cNvSpPr txBox="1"/>
          <p:nvPr/>
        </p:nvSpPr>
        <p:spPr>
          <a:xfrm>
            <a:off x="285720" y="1428736"/>
            <a:ext cx="1681999" cy="307777"/>
          </a:xfrm>
          <a:prstGeom prst="rect">
            <a:avLst/>
          </a:prstGeom>
          <a:noFill/>
        </p:spPr>
        <p:txBody>
          <a:bodyPr wrap="none" rtlCol="0">
            <a:spAutoFit/>
          </a:bodyPr>
          <a:lstStyle/>
          <a:p>
            <a:r>
              <a:rPr lang="es-ES" sz="1400" b="1" dirty="0" smtClean="0">
                <a:effectLst>
                  <a:outerShdw blurRad="38100" dist="38100" dir="2700000" algn="tl">
                    <a:srgbClr val="000000">
                      <a:alpha val="43137"/>
                    </a:srgbClr>
                  </a:outerShdw>
                </a:effectLst>
                <a:hlinkClick r:id="" action="ppaction://hlinkshowjump?jump=nextslide">
                  <a:snd r:embed="rId4" name="5Jorge Sepúlveda No Te Puedo Querer VintageMusic es.wav"/>
                </a:hlinkClick>
              </a:rPr>
              <a:t>No Te Puedo Querer</a:t>
            </a:r>
            <a:endParaRPr lang="es-ES" sz="1400" b="1" dirty="0">
              <a:effectLst>
                <a:outerShdw blurRad="38100" dist="38100" dir="2700000" algn="tl">
                  <a:srgbClr val="000000">
                    <a:alpha val="43137"/>
                  </a:srgbClr>
                </a:outerShdw>
              </a:effectLst>
            </a:endParaRPr>
          </a:p>
        </p:txBody>
      </p:sp>
      <p:sp>
        <p:nvSpPr>
          <p:cNvPr id="18" name="17 CuadroTexto"/>
          <p:cNvSpPr txBox="1"/>
          <p:nvPr/>
        </p:nvSpPr>
        <p:spPr>
          <a:xfrm>
            <a:off x="7500958" y="1500174"/>
            <a:ext cx="1366913" cy="307777"/>
          </a:xfrm>
          <a:prstGeom prst="rect">
            <a:avLst/>
          </a:prstGeom>
          <a:noFill/>
        </p:spPr>
        <p:txBody>
          <a:bodyPr wrap="none" rtlCol="0">
            <a:spAutoFit/>
          </a:bodyPr>
          <a:lstStyle/>
          <a:p>
            <a:r>
              <a:rPr lang="es-ES" sz="1400" b="1" dirty="0" smtClean="0">
                <a:effectLst>
                  <a:outerShdw blurRad="38100" dist="38100" dir="2700000" algn="tl">
                    <a:srgbClr val="000000">
                      <a:alpha val="43137"/>
                    </a:srgbClr>
                  </a:outerShdw>
                </a:effectLst>
                <a:hlinkClick r:id="" action="ppaction://hlinkshowjump?jump=nextslide">
                  <a:snd r:embed="rId6" name="17 Pista 17 MIRANDO AL MAR.wav"/>
                </a:hlinkClick>
              </a:rPr>
              <a:t>Mirando Al Mar</a:t>
            </a:r>
            <a:endParaRPr lang="es-ES" sz="1400" b="1" dirty="0">
              <a:effectLst>
                <a:outerShdw blurRad="38100" dist="38100" dir="2700000" algn="tl">
                  <a:srgbClr val="000000">
                    <a:alpha val="43137"/>
                  </a:srgbClr>
                </a:outerShdw>
              </a:effectLst>
            </a:endParaRPr>
          </a:p>
        </p:txBody>
      </p:sp>
      <p:sp>
        <p:nvSpPr>
          <p:cNvPr id="22" name="21 CuadroTexto"/>
          <p:cNvSpPr txBox="1"/>
          <p:nvPr/>
        </p:nvSpPr>
        <p:spPr>
          <a:xfrm>
            <a:off x="357158" y="5643578"/>
            <a:ext cx="1649041" cy="307777"/>
          </a:xfrm>
          <a:prstGeom prst="rect">
            <a:avLst/>
          </a:prstGeom>
          <a:noFill/>
        </p:spPr>
        <p:txBody>
          <a:bodyPr wrap="none" rtlCol="0">
            <a:spAutoFit/>
          </a:bodyPr>
          <a:lstStyle/>
          <a:p>
            <a:r>
              <a:rPr lang="es-ES" sz="1400" b="1" dirty="0" smtClean="0">
                <a:effectLst>
                  <a:outerShdw blurRad="38100" dist="38100" dir="2700000" algn="tl">
                    <a:srgbClr val="000000">
                      <a:alpha val="43137"/>
                    </a:srgbClr>
                  </a:outerShdw>
                </a:effectLst>
                <a:hlinkClick r:id="" action="ppaction://hlinkshowjump?jump=nextslide">
                  <a:snd r:embed="rId11" name="Jorge Sepulveda - Enamorado del Mar.wav"/>
                </a:hlinkClick>
              </a:rPr>
              <a:t>Enamorado del mar</a:t>
            </a:r>
            <a:endParaRPr lang="es-ES" sz="1400" b="1" dirty="0">
              <a:effectLst>
                <a:outerShdw blurRad="38100" dist="38100" dir="2700000" algn="tl">
                  <a:srgbClr val="000000">
                    <a:alpha val="43137"/>
                  </a:srgbClr>
                </a:outerShdw>
              </a:effectLst>
            </a:endParaRPr>
          </a:p>
        </p:txBody>
      </p:sp>
      <p:sp>
        <p:nvSpPr>
          <p:cNvPr id="23" name="22 CuadroTexto"/>
          <p:cNvSpPr txBox="1"/>
          <p:nvPr/>
        </p:nvSpPr>
        <p:spPr>
          <a:xfrm>
            <a:off x="500034" y="4357694"/>
            <a:ext cx="1242263" cy="307777"/>
          </a:xfrm>
          <a:prstGeom prst="rect">
            <a:avLst/>
          </a:prstGeom>
          <a:noFill/>
        </p:spPr>
        <p:txBody>
          <a:bodyPr wrap="none" rtlCol="0">
            <a:spAutoFit/>
          </a:bodyPr>
          <a:lstStyle/>
          <a:p>
            <a:r>
              <a:rPr lang="es-ES" sz="1400" b="1" dirty="0" smtClean="0">
                <a:effectLst>
                  <a:outerShdw blurRad="38100" dist="38100" dir="2700000" algn="tl">
                    <a:srgbClr val="000000">
                      <a:alpha val="43137"/>
                    </a:srgbClr>
                  </a:outerShdw>
                </a:effectLst>
                <a:hlinkClick r:id="" action="ppaction://hlinkshowjump?jump=nextslide">
                  <a:snd r:embed="rId12" name="Jorge Sepulveda - María Dolores.wav"/>
                </a:hlinkClick>
              </a:rPr>
              <a:t>María Dolores</a:t>
            </a:r>
            <a:endParaRPr lang="es-ES" sz="1400" b="1" dirty="0">
              <a:effectLst>
                <a:outerShdw blurRad="38100" dist="38100" dir="2700000" algn="tl">
                  <a:srgbClr val="000000">
                    <a:alpha val="43137"/>
                  </a:srgbClr>
                </a:outerShdw>
              </a:effectLst>
            </a:endParaRPr>
          </a:p>
        </p:txBody>
      </p:sp>
      <p:sp>
        <p:nvSpPr>
          <p:cNvPr id="24" name="23 CuadroTexto"/>
          <p:cNvSpPr txBox="1"/>
          <p:nvPr/>
        </p:nvSpPr>
        <p:spPr>
          <a:xfrm>
            <a:off x="308223" y="2714620"/>
            <a:ext cx="1615122" cy="307777"/>
          </a:xfrm>
          <a:prstGeom prst="rect">
            <a:avLst/>
          </a:prstGeom>
          <a:noFill/>
        </p:spPr>
        <p:txBody>
          <a:bodyPr wrap="none" rtlCol="0">
            <a:spAutoFit/>
          </a:bodyPr>
          <a:lstStyle/>
          <a:p>
            <a:r>
              <a:rPr lang="es-ES" sz="1400" b="1" dirty="0" smtClean="0">
                <a:effectLst>
                  <a:outerShdw blurRad="38100" dist="38100" dir="2700000" algn="tl">
                    <a:srgbClr val="000000">
                      <a:alpha val="43137"/>
                    </a:srgbClr>
                  </a:outerShdw>
                </a:effectLst>
                <a:hlinkClick r:id="" action="ppaction://hlinkshowjump?jump=nextslide">
                  <a:snd r:embed="rId7" name="Jorge Sepúlveda - Me Gusta Mi Novia.wav"/>
                </a:hlinkClick>
              </a:rPr>
              <a:t>Me Gusta Mi Novia</a:t>
            </a:r>
            <a:endParaRPr lang="es-ES" sz="1400" b="1" dirty="0">
              <a:effectLst>
                <a:outerShdw blurRad="38100" dist="38100" dir="2700000" algn="tl">
                  <a:srgbClr val="000000">
                    <a:alpha val="43137"/>
                  </a:srgbClr>
                </a:outerShdw>
              </a:effectLst>
            </a:endParaRPr>
          </a:p>
        </p:txBody>
      </p:sp>
      <p:sp>
        <p:nvSpPr>
          <p:cNvPr id="25" name="24 CuadroTexto"/>
          <p:cNvSpPr txBox="1"/>
          <p:nvPr/>
        </p:nvSpPr>
        <p:spPr>
          <a:xfrm>
            <a:off x="7715272" y="2928934"/>
            <a:ext cx="930063" cy="307777"/>
          </a:xfrm>
          <a:prstGeom prst="rect">
            <a:avLst/>
          </a:prstGeom>
          <a:noFill/>
        </p:spPr>
        <p:txBody>
          <a:bodyPr wrap="none" rtlCol="0">
            <a:spAutoFit/>
          </a:bodyPr>
          <a:lstStyle/>
          <a:p>
            <a:r>
              <a:rPr lang="es-ES" sz="1400" b="1" dirty="0" smtClean="0">
                <a:effectLst>
                  <a:outerShdw blurRad="38100" dist="38100" dir="2700000" algn="tl">
                    <a:srgbClr val="000000">
                      <a:alpha val="43137"/>
                    </a:srgbClr>
                  </a:outerShdw>
                </a:effectLst>
                <a:hlinkClick r:id="" action="ppaction://hlinkshowjump?jump=nextslide">
                  <a:snd r:embed="rId8" name="Jorge Sepúlveda - Monisima.wav"/>
                </a:hlinkClick>
              </a:rPr>
              <a:t>Monísima</a:t>
            </a:r>
            <a:endParaRPr lang="es-ES" sz="1400" b="1" dirty="0">
              <a:effectLst>
                <a:outerShdw blurRad="38100" dist="38100" dir="2700000" algn="tl">
                  <a:srgbClr val="000000">
                    <a:alpha val="43137"/>
                  </a:srgbClr>
                </a:outerShdw>
              </a:effectLst>
            </a:endParaRPr>
          </a:p>
        </p:txBody>
      </p:sp>
      <p:sp>
        <p:nvSpPr>
          <p:cNvPr id="26" name="25 CuadroTexto"/>
          <p:cNvSpPr txBox="1"/>
          <p:nvPr/>
        </p:nvSpPr>
        <p:spPr>
          <a:xfrm>
            <a:off x="7429520" y="4286256"/>
            <a:ext cx="1473865" cy="307777"/>
          </a:xfrm>
          <a:prstGeom prst="rect">
            <a:avLst/>
          </a:prstGeom>
          <a:noFill/>
        </p:spPr>
        <p:txBody>
          <a:bodyPr wrap="none" rtlCol="0">
            <a:spAutoFit/>
          </a:bodyPr>
          <a:lstStyle/>
          <a:p>
            <a:r>
              <a:rPr lang="es-ES" sz="1400" b="1" dirty="0" smtClean="0">
                <a:effectLst>
                  <a:outerShdw blurRad="38100" dist="38100" dir="2700000" algn="tl">
                    <a:srgbClr val="000000">
                      <a:alpha val="43137"/>
                    </a:srgbClr>
                  </a:outerShdw>
                </a:effectLst>
                <a:hlinkClick r:id="" action="ppaction://hlinkshowjump?jump=nextslide">
                  <a:snd r:embed="rId9" name="Jorge Sepulveda - Tres veces guapa.wav"/>
                </a:hlinkClick>
              </a:rPr>
              <a:t>Tres Veces Guapa</a:t>
            </a:r>
            <a:endParaRPr lang="es-ES" sz="1400" b="1" dirty="0">
              <a:effectLst>
                <a:outerShdw blurRad="38100" dist="38100" dir="2700000" algn="tl">
                  <a:srgbClr val="000000">
                    <a:alpha val="43137"/>
                  </a:srgbClr>
                </a:outerShdw>
              </a:effectLst>
            </a:endParaRPr>
          </a:p>
        </p:txBody>
      </p:sp>
      <p:sp>
        <p:nvSpPr>
          <p:cNvPr id="27" name="26 CuadroTexto"/>
          <p:cNvSpPr txBox="1"/>
          <p:nvPr/>
        </p:nvSpPr>
        <p:spPr>
          <a:xfrm>
            <a:off x="7572396" y="5643578"/>
            <a:ext cx="1200072" cy="307777"/>
          </a:xfrm>
          <a:prstGeom prst="rect">
            <a:avLst/>
          </a:prstGeom>
          <a:noFill/>
        </p:spPr>
        <p:txBody>
          <a:bodyPr wrap="none" rtlCol="0">
            <a:spAutoFit/>
          </a:bodyPr>
          <a:lstStyle/>
          <a:p>
            <a:r>
              <a:rPr lang="es-ES" sz="1400" b="1" dirty="0" smtClean="0">
                <a:effectLst>
                  <a:outerShdw blurRad="38100" dist="38100" dir="2700000" algn="tl">
                    <a:srgbClr val="000000">
                      <a:alpha val="43137"/>
                    </a:srgbClr>
                  </a:outerShdw>
                </a:effectLst>
                <a:hlinkClick r:id="" action="ppaction://hlinkshowjump?jump=nextslide">
                  <a:snd r:embed="rId10" name="Jorge Sepúlveda A escondidas.wav"/>
                </a:hlinkClick>
              </a:rPr>
              <a:t>A  escondidas</a:t>
            </a:r>
            <a:endParaRPr lang="es-ES" sz="1400" b="1" dirty="0">
              <a:effectLst>
                <a:outerShdw blurRad="38100" dist="38100" dir="2700000" algn="tl">
                  <a:srgbClr val="000000">
                    <a:alpha val="43137"/>
                  </a:srgbClr>
                </a:outerShdw>
              </a:effectLst>
            </a:endParaRPr>
          </a:p>
        </p:txBody>
      </p:sp>
      <p:sp>
        <p:nvSpPr>
          <p:cNvPr id="28" name="27 Rectángulo"/>
          <p:cNvSpPr/>
          <p:nvPr/>
        </p:nvSpPr>
        <p:spPr>
          <a:xfrm>
            <a:off x="2571736" y="1857364"/>
            <a:ext cx="4143404" cy="3143272"/>
          </a:xfrm>
          <a:prstGeom prst="rect">
            <a:avLst/>
          </a:prstGeom>
          <a:blipFill>
            <a:blip r:embed="rId13">
              <a:lum bright="-10000" contrast="20000"/>
            </a:blip>
            <a:tile tx="0" ty="0" sx="100000" sy="100000" flip="none" algn="tl"/>
          </a:blipFill>
          <a:ln>
            <a:noFill/>
          </a:ln>
          <a:scene3d>
            <a:camera prst="orthographicFront"/>
            <a:lightRig rig="threePt" dir="t"/>
          </a:scene3d>
          <a:sp3d>
            <a:bevelT prst="angle"/>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b="1">
              <a:solidFill>
                <a:schemeClr val="tx1"/>
              </a:solidFill>
              <a:effectLst>
                <a:outerShdw blurRad="38100" dist="38100" dir="2700000" algn="tl">
                  <a:srgbClr val="000000">
                    <a:alpha val="43137"/>
                  </a:srgbClr>
                </a:outerShdw>
              </a:effectLst>
            </a:endParaRPr>
          </a:p>
        </p:txBody>
      </p:sp>
      <p:pic>
        <p:nvPicPr>
          <p:cNvPr id="22530" name="Picture 2" descr="http://www.rtve.es/files/74-125880-FOTO_NOTA_PRENSA_262/20090315_RNE_Swing_JorgeSepulveda.jpg"/>
          <p:cNvPicPr>
            <a:picLocks noChangeAspect="1" noChangeArrowheads="1"/>
          </p:cNvPicPr>
          <p:nvPr/>
        </p:nvPicPr>
        <p:blipFill>
          <a:blip r:embed="rId14">
            <a:duotone>
              <a:prstClr val="black"/>
              <a:srgbClr val="D9C3A5">
                <a:tint val="50000"/>
                <a:satMod val="180000"/>
              </a:srgbClr>
            </a:duotone>
          </a:blip>
          <a:srcRect/>
          <a:stretch>
            <a:fillRect/>
          </a:stretch>
        </p:blipFill>
        <p:spPr bwMode="auto">
          <a:xfrm>
            <a:off x="3571868" y="1928802"/>
            <a:ext cx="2214578" cy="30003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2532" name="Picture 4" descr="https://si0.twimg.com/profile_images/1709776924/JORGE_SEPULVEDA.jpg"/>
          <p:cNvPicPr>
            <a:picLocks noChangeAspect="1" noChangeArrowheads="1"/>
          </p:cNvPicPr>
          <p:nvPr/>
        </p:nvPicPr>
        <p:blipFill>
          <a:blip r:embed="rId15"/>
          <a:srcRect/>
          <a:stretch>
            <a:fillRect/>
          </a:stretch>
        </p:blipFill>
        <p:spPr bwMode="auto">
          <a:xfrm>
            <a:off x="3571868" y="1928802"/>
            <a:ext cx="2214578" cy="300039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29" name="Picture 4" descr="Rendered Image"/>
          <p:cNvPicPr>
            <a:picLocks noChangeAspect="1" noChangeArrowheads="1"/>
          </p:cNvPicPr>
          <p:nvPr/>
        </p:nvPicPr>
        <p:blipFill>
          <a:blip r:embed="rId16">
            <a:lum bright="20000" contrast="40000"/>
          </a:blip>
          <a:srcRect/>
          <a:stretch>
            <a:fillRect/>
          </a:stretch>
        </p:blipFill>
        <p:spPr bwMode="auto">
          <a:xfrm>
            <a:off x="3714744" y="214290"/>
            <a:ext cx="1790700" cy="676276"/>
          </a:xfrm>
          <a:prstGeom prst="rect">
            <a:avLst/>
          </a:prstGeom>
          <a:noFill/>
        </p:spPr>
      </p:pic>
      <p:pic>
        <p:nvPicPr>
          <p:cNvPr id="22534" name="Picture 6" descr="Rendered Image"/>
          <p:cNvPicPr>
            <a:picLocks noChangeAspect="1" noChangeArrowheads="1"/>
          </p:cNvPicPr>
          <p:nvPr/>
        </p:nvPicPr>
        <p:blipFill>
          <a:blip r:embed="rId17">
            <a:lum bright="20000" contrast="20000"/>
          </a:blip>
          <a:srcRect/>
          <a:stretch>
            <a:fillRect/>
          </a:stretch>
        </p:blipFill>
        <p:spPr bwMode="auto">
          <a:xfrm>
            <a:off x="3143240" y="785794"/>
            <a:ext cx="3162300" cy="7239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4" fill="hold" nodeType="withEffect">
                                  <p:stCondLst>
                                    <p:cond delay="2000"/>
                                  </p:stCondLst>
                                  <p:childTnLst>
                                    <p:anim calcmode="lin" valueType="num">
                                      <p:cBhvr>
                                        <p:cTn id="6" dur="5000"/>
                                        <p:tgtEl>
                                          <p:spTgt spid="22532"/>
                                        </p:tgtEl>
                                        <p:attrNameLst>
                                          <p:attrName>ppt_x</p:attrName>
                                        </p:attrNameLst>
                                      </p:cBhvr>
                                      <p:tavLst>
                                        <p:tav tm="0">
                                          <p:val>
                                            <p:strVal val="ppt_x"/>
                                          </p:val>
                                        </p:tav>
                                        <p:tav tm="100000">
                                          <p:val>
                                            <p:strVal val="ppt_x"/>
                                          </p:val>
                                        </p:tav>
                                      </p:tavLst>
                                    </p:anim>
                                    <p:anim calcmode="lin" valueType="num">
                                      <p:cBhvr>
                                        <p:cTn id="7" dur="5000"/>
                                        <p:tgtEl>
                                          <p:spTgt spid="22532"/>
                                        </p:tgtEl>
                                        <p:attrNameLst>
                                          <p:attrName>ppt_y</p:attrName>
                                        </p:attrNameLst>
                                      </p:cBhvr>
                                      <p:tavLst>
                                        <p:tav tm="0">
                                          <p:val>
                                            <p:strVal val="ppt_y"/>
                                          </p:val>
                                        </p:tav>
                                        <p:tav tm="100000">
                                          <p:val>
                                            <p:strVal val="ppt_y+ppt_h/2"/>
                                          </p:val>
                                        </p:tav>
                                      </p:tavLst>
                                    </p:anim>
                                    <p:anim calcmode="lin" valueType="num">
                                      <p:cBhvr>
                                        <p:cTn id="8" dur="5000"/>
                                        <p:tgtEl>
                                          <p:spTgt spid="22532"/>
                                        </p:tgtEl>
                                        <p:attrNameLst>
                                          <p:attrName>ppt_w</p:attrName>
                                        </p:attrNameLst>
                                      </p:cBhvr>
                                      <p:tavLst>
                                        <p:tav tm="0">
                                          <p:val>
                                            <p:strVal val="ppt_w"/>
                                          </p:val>
                                        </p:tav>
                                        <p:tav tm="100000">
                                          <p:val>
                                            <p:strVal val="ppt_w"/>
                                          </p:val>
                                        </p:tav>
                                      </p:tavLst>
                                    </p:anim>
                                    <p:anim calcmode="lin" valueType="num">
                                      <p:cBhvr>
                                        <p:cTn id="9" dur="5000"/>
                                        <p:tgtEl>
                                          <p:spTgt spid="22532"/>
                                        </p:tgtEl>
                                        <p:attrNameLst>
                                          <p:attrName>ppt_h</p:attrName>
                                        </p:attrNameLst>
                                      </p:cBhvr>
                                      <p:tavLst>
                                        <p:tav tm="0">
                                          <p:val>
                                            <p:strVal val="ppt_h"/>
                                          </p:val>
                                        </p:tav>
                                        <p:tav tm="100000">
                                          <p:val>
                                            <p:fltVal val="0"/>
                                          </p:val>
                                        </p:tav>
                                      </p:tavLst>
                                    </p:anim>
                                    <p:set>
                                      <p:cBhvr>
                                        <p:cTn id="10" dur="1" fill="hold">
                                          <p:stCondLst>
                                            <p:cond delay="4999"/>
                                          </p:stCondLst>
                                        </p:cTn>
                                        <p:tgtEl>
                                          <p:spTgt spid="22532"/>
                                        </p:tgtEl>
                                        <p:attrNameLst>
                                          <p:attrName>style.visibility</p:attrName>
                                        </p:attrNameLst>
                                      </p:cBhvr>
                                      <p:to>
                                        <p:strVal val="hidden"/>
                                      </p:to>
                                    </p:set>
                                  </p:childTnLst>
                                </p:cTn>
                              </p:par>
                              <p:par>
                                <p:cTn id="11" presetID="17" presetClass="entr" presetSubtype="1" fill="hold" nodeType="withEffect">
                                  <p:stCondLst>
                                    <p:cond delay="2000"/>
                                  </p:stCondLst>
                                  <p:childTnLst>
                                    <p:set>
                                      <p:cBhvr>
                                        <p:cTn id="12" dur="1" fill="hold">
                                          <p:stCondLst>
                                            <p:cond delay="0"/>
                                          </p:stCondLst>
                                        </p:cTn>
                                        <p:tgtEl>
                                          <p:spTgt spid="22530"/>
                                        </p:tgtEl>
                                        <p:attrNameLst>
                                          <p:attrName>style.visibility</p:attrName>
                                        </p:attrNameLst>
                                      </p:cBhvr>
                                      <p:to>
                                        <p:strVal val="visible"/>
                                      </p:to>
                                    </p:set>
                                    <p:anim calcmode="lin" valueType="num">
                                      <p:cBhvr>
                                        <p:cTn id="13" dur="5000" fill="hold"/>
                                        <p:tgtEl>
                                          <p:spTgt spid="22530"/>
                                        </p:tgtEl>
                                        <p:attrNameLst>
                                          <p:attrName>ppt_x</p:attrName>
                                        </p:attrNameLst>
                                      </p:cBhvr>
                                      <p:tavLst>
                                        <p:tav tm="0">
                                          <p:val>
                                            <p:strVal val="#ppt_x"/>
                                          </p:val>
                                        </p:tav>
                                        <p:tav tm="100000">
                                          <p:val>
                                            <p:strVal val="#ppt_x"/>
                                          </p:val>
                                        </p:tav>
                                      </p:tavLst>
                                    </p:anim>
                                    <p:anim calcmode="lin" valueType="num">
                                      <p:cBhvr>
                                        <p:cTn id="14" dur="5000" fill="hold"/>
                                        <p:tgtEl>
                                          <p:spTgt spid="22530"/>
                                        </p:tgtEl>
                                        <p:attrNameLst>
                                          <p:attrName>ppt_y</p:attrName>
                                        </p:attrNameLst>
                                      </p:cBhvr>
                                      <p:tavLst>
                                        <p:tav tm="0">
                                          <p:val>
                                            <p:strVal val="#ppt_y-#ppt_h/2"/>
                                          </p:val>
                                        </p:tav>
                                        <p:tav tm="100000">
                                          <p:val>
                                            <p:strVal val="#ppt_y"/>
                                          </p:val>
                                        </p:tav>
                                      </p:tavLst>
                                    </p:anim>
                                    <p:anim calcmode="lin" valueType="num">
                                      <p:cBhvr>
                                        <p:cTn id="15" dur="5000" fill="hold"/>
                                        <p:tgtEl>
                                          <p:spTgt spid="22530"/>
                                        </p:tgtEl>
                                        <p:attrNameLst>
                                          <p:attrName>ppt_w</p:attrName>
                                        </p:attrNameLst>
                                      </p:cBhvr>
                                      <p:tavLst>
                                        <p:tav tm="0">
                                          <p:val>
                                            <p:strVal val="#ppt_w"/>
                                          </p:val>
                                        </p:tav>
                                        <p:tav tm="100000">
                                          <p:val>
                                            <p:strVal val="#ppt_w"/>
                                          </p:val>
                                        </p:tav>
                                      </p:tavLst>
                                    </p:anim>
                                    <p:anim calcmode="lin" valueType="num">
                                      <p:cBhvr>
                                        <p:cTn id="16" dur="5000" fill="hold"/>
                                        <p:tgtEl>
                                          <p:spTgt spid="22530"/>
                                        </p:tgtEl>
                                        <p:attrNameLst>
                                          <p:attrName>ppt_h</p:attrName>
                                        </p:attrNameLst>
                                      </p:cBhvr>
                                      <p:tavLst>
                                        <p:tav tm="0">
                                          <p:val>
                                            <p:fltVal val="0"/>
                                          </p:val>
                                        </p:tav>
                                        <p:tav tm="100000">
                                          <p:val>
                                            <p:strVal val="#ppt_h"/>
                                          </p:val>
                                        </p:tav>
                                      </p:tavLst>
                                    </p:anim>
                                  </p:childTnLst>
                                </p:cTn>
                              </p:par>
                              <p:par>
                                <p:cTn id="17" presetID="8" presetClass="emph" presetSubtype="0" repeatCount="indefinite" fill="hold" nodeType="withEffect">
                                  <p:stCondLst>
                                    <p:cond delay="0"/>
                                  </p:stCondLst>
                                  <p:childTnLst>
                                    <p:animRot by="21600000">
                                      <p:cBhvr>
                                        <p:cTn id="18" dur="2000" fill="hold"/>
                                        <p:tgtEl>
                                          <p:spTgt spid="6"/>
                                        </p:tgtEl>
                                        <p:attrNameLst>
                                          <p:attrName>r</p:attrName>
                                        </p:attrNameLst>
                                      </p:cBhvr>
                                    </p:animRot>
                                  </p:childTnLst>
                                </p:cTn>
                              </p:par>
                              <p:par>
                                <p:cTn id="19" presetID="8" presetClass="emph" presetSubtype="0" repeatCount="indefinite" fill="hold" nodeType="withEffect">
                                  <p:stCondLst>
                                    <p:cond delay="0"/>
                                  </p:stCondLst>
                                  <p:childTnLst>
                                    <p:animRot by="21600000">
                                      <p:cBhvr>
                                        <p:cTn id="20" dur="2000" fill="hold"/>
                                        <p:tgtEl>
                                          <p:spTgt spid="7"/>
                                        </p:tgtEl>
                                        <p:attrNameLst>
                                          <p:attrName>r</p:attrName>
                                        </p:attrNameLst>
                                      </p:cBhvr>
                                    </p:animRot>
                                  </p:childTnLst>
                                </p:cTn>
                              </p:par>
                              <p:par>
                                <p:cTn id="21" presetID="8" presetClass="emph" presetSubtype="0" repeatCount="indefinite" fill="hold" nodeType="withEffect">
                                  <p:stCondLst>
                                    <p:cond delay="0"/>
                                  </p:stCondLst>
                                  <p:childTnLst>
                                    <p:animRot by="21600000">
                                      <p:cBhvr>
                                        <p:cTn id="22" dur="2000" fill="hold"/>
                                        <p:tgtEl>
                                          <p:spTgt spid="10"/>
                                        </p:tgtEl>
                                        <p:attrNameLst>
                                          <p:attrName>r</p:attrName>
                                        </p:attrNameLst>
                                      </p:cBhvr>
                                    </p:animRot>
                                  </p:childTnLst>
                                </p:cTn>
                              </p:par>
                              <p:par>
                                <p:cTn id="23" presetID="8" presetClass="emph" presetSubtype="0" repeatCount="indefinite" fill="hold" nodeType="withEffect">
                                  <p:stCondLst>
                                    <p:cond delay="0"/>
                                  </p:stCondLst>
                                  <p:childTnLst>
                                    <p:animRot by="21600000">
                                      <p:cBhvr>
                                        <p:cTn id="24" dur="2000" fill="hold"/>
                                        <p:tgtEl>
                                          <p:spTgt spid="11"/>
                                        </p:tgtEl>
                                        <p:attrNameLst>
                                          <p:attrName>r</p:attrName>
                                        </p:attrNameLst>
                                      </p:cBhvr>
                                    </p:animRot>
                                  </p:childTnLst>
                                </p:cTn>
                              </p:par>
                              <p:par>
                                <p:cTn id="25" presetID="8" presetClass="emph" presetSubtype="0" repeatCount="indefinite" fill="hold" nodeType="withEffect">
                                  <p:stCondLst>
                                    <p:cond delay="0"/>
                                  </p:stCondLst>
                                  <p:childTnLst>
                                    <p:animRot by="21600000">
                                      <p:cBhvr>
                                        <p:cTn id="26" dur="2000" fill="hold"/>
                                        <p:tgtEl>
                                          <p:spTgt spid="12"/>
                                        </p:tgtEl>
                                        <p:attrNameLst>
                                          <p:attrName>r</p:attrName>
                                        </p:attrNameLst>
                                      </p:cBhvr>
                                    </p:animRot>
                                  </p:childTnLst>
                                </p:cTn>
                              </p:par>
                              <p:par>
                                <p:cTn id="27" presetID="8" presetClass="emph" presetSubtype="0" repeatCount="indefinite" fill="hold" nodeType="withEffect">
                                  <p:stCondLst>
                                    <p:cond delay="0"/>
                                  </p:stCondLst>
                                  <p:childTnLst>
                                    <p:animRot by="21600000">
                                      <p:cBhvr>
                                        <p:cTn id="28" dur="2000" fill="hold"/>
                                        <p:tgtEl>
                                          <p:spTgt spid="13"/>
                                        </p:tgtEl>
                                        <p:attrNameLst>
                                          <p:attrName>r</p:attrName>
                                        </p:attrNameLst>
                                      </p:cBhvr>
                                    </p:animRot>
                                  </p:childTnLst>
                                </p:cTn>
                              </p:par>
                              <p:par>
                                <p:cTn id="29" presetID="8" presetClass="emph" presetSubtype="0" repeatCount="indefinite" fill="hold" nodeType="withEffect">
                                  <p:stCondLst>
                                    <p:cond delay="0"/>
                                  </p:stCondLst>
                                  <p:childTnLst>
                                    <p:animRot by="21600000">
                                      <p:cBhvr>
                                        <p:cTn id="30" dur="2000" fill="hold"/>
                                        <p:tgtEl>
                                          <p:spTgt spid="15"/>
                                        </p:tgtEl>
                                        <p:attrNameLst>
                                          <p:attrName>r</p:attrName>
                                        </p:attrNameLst>
                                      </p:cBhvr>
                                    </p:animRot>
                                  </p:childTnLst>
                                </p:cTn>
                              </p:par>
                              <p:par>
                                <p:cTn id="31" presetID="8" presetClass="emph" presetSubtype="0" repeatCount="indefinite" fill="hold" nodeType="withEffect">
                                  <p:stCondLst>
                                    <p:cond delay="0"/>
                                  </p:stCondLst>
                                  <p:childTnLst>
                                    <p:animRot by="21600000">
                                      <p:cBhvr>
                                        <p:cTn id="32" dur="2000" fill="hold"/>
                                        <p:tgtEl>
                                          <p:spTgt spid="16"/>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c596b0a.jpg"/>
          <p:cNvPicPr>
            <a:picLocks noChangeAspect="1"/>
          </p:cNvPicPr>
          <p:nvPr/>
        </p:nvPicPr>
        <p:blipFill>
          <a:blip r:embed="rId2"/>
          <a:stretch>
            <a:fillRect/>
          </a:stretch>
        </p:blipFill>
        <p:spPr>
          <a:xfrm>
            <a:off x="0" y="33324"/>
            <a:ext cx="9144000" cy="6824676"/>
          </a:xfrm>
          <a:prstGeom prst="rect">
            <a:avLst/>
          </a:prstGeom>
        </p:spPr>
      </p:pic>
      <p:pic>
        <p:nvPicPr>
          <p:cNvPr id="5" name="4 Imagen" descr="3c596b0a.jpg"/>
          <p:cNvPicPr>
            <a:picLocks noChangeAspect="1"/>
          </p:cNvPicPr>
          <p:nvPr/>
        </p:nvPicPr>
        <p:blipFill>
          <a:blip r:embed="rId2"/>
          <a:stretch>
            <a:fillRect/>
          </a:stretch>
        </p:blipFill>
        <p:spPr>
          <a:xfrm>
            <a:off x="0" y="33324"/>
            <a:ext cx="9144000" cy="6824676"/>
          </a:xfrm>
          <a:prstGeom prst="rect">
            <a:avLst/>
          </a:prstGeom>
        </p:spPr>
      </p:pic>
      <p:pic>
        <p:nvPicPr>
          <p:cNvPr id="6" name="5 Imagen" descr="3c596b0a.jpg"/>
          <p:cNvPicPr>
            <a:picLocks noChangeAspect="1"/>
          </p:cNvPicPr>
          <p:nvPr/>
        </p:nvPicPr>
        <p:blipFill>
          <a:blip r:embed="rId2"/>
          <a:stretch>
            <a:fillRect/>
          </a:stretch>
        </p:blipFill>
        <p:spPr>
          <a:xfrm>
            <a:off x="0" y="0"/>
            <a:ext cx="9144000" cy="6824676"/>
          </a:xfrm>
          <a:prstGeom prst="rect">
            <a:avLst/>
          </a:prstGeom>
        </p:spPr>
      </p:pic>
      <p:sp>
        <p:nvSpPr>
          <p:cNvPr id="7" name="6 Botón de acción: Hacia atrás o Anterior">
            <a:hlinkClick r:id="rId3" action="ppaction://hlinksldjump" highlightClick="1"/>
          </p:cNvPr>
          <p:cNvSpPr/>
          <p:nvPr/>
        </p:nvSpPr>
        <p:spPr>
          <a:xfrm>
            <a:off x="7643834" y="6215082"/>
            <a:ext cx="357190" cy="428628"/>
          </a:xfrm>
          <a:prstGeom prst="actionButtonBackPrevious">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5143504" y="6286520"/>
            <a:ext cx="2493760" cy="307777"/>
          </a:xfrm>
          <a:prstGeom prst="rect">
            <a:avLst/>
          </a:prstGeom>
          <a:noFill/>
        </p:spPr>
        <p:txBody>
          <a:bodyPr wrap="none" rtlCol="0">
            <a:spAutoFit/>
          </a:bodyPr>
          <a:lstStyle/>
          <a:p>
            <a:r>
              <a:rPr lang="es-ES" sz="1400" b="1" dirty="0" smtClean="0">
                <a:solidFill>
                  <a:schemeClr val="accent4">
                    <a:lumMod val="40000"/>
                    <a:lumOff val="60000"/>
                  </a:schemeClr>
                </a:solidFill>
                <a:effectLst>
                  <a:outerShdw blurRad="38100" dist="38100" dir="2700000" algn="tl">
                    <a:srgbClr val="000000">
                      <a:alpha val="43137"/>
                    </a:srgbClr>
                  </a:outerShdw>
                </a:effectLst>
                <a:hlinkClick r:id="rId3" action="ppaction://hlinksldjump"/>
              </a:rPr>
              <a:t>Regresar al índice de canciones</a:t>
            </a:r>
            <a:endParaRPr lang="es-ES" sz="1400" b="1" dirty="0">
              <a:solidFill>
                <a:schemeClr val="accent4">
                  <a:lumMod val="40000"/>
                  <a:lumOff val="60000"/>
                </a:schemeClr>
              </a:solidFill>
              <a:effectLst>
                <a:outerShdw blurRad="38100" dist="38100" dir="2700000" algn="tl">
                  <a:srgbClr val="000000">
                    <a:alpha val="43137"/>
                  </a:srgbClr>
                </a:outerShdw>
              </a:effectLst>
            </a:endParaRPr>
          </a:p>
        </p:txBody>
      </p:sp>
      <p:sp>
        <p:nvSpPr>
          <p:cNvPr id="9" name="8 Botón de acción: Hacia delante o Siguiente">
            <a:hlinkClick r:id="" action="ppaction://hlinkshowjump?jump=nextslide" highlightClick="1"/>
          </p:cNvPr>
          <p:cNvSpPr/>
          <p:nvPr/>
        </p:nvSpPr>
        <p:spPr>
          <a:xfrm>
            <a:off x="5214942" y="5643578"/>
            <a:ext cx="357190" cy="428628"/>
          </a:xfrm>
          <a:prstGeom prst="actionButtonForwardNext">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0" name="9 CuadroTexto"/>
          <p:cNvSpPr txBox="1"/>
          <p:nvPr/>
        </p:nvSpPr>
        <p:spPr>
          <a:xfrm>
            <a:off x="5572132" y="5715016"/>
            <a:ext cx="2412392" cy="307777"/>
          </a:xfrm>
          <a:prstGeom prst="rect">
            <a:avLst/>
          </a:prstGeom>
          <a:noFill/>
        </p:spPr>
        <p:txBody>
          <a:bodyPr wrap="none" rtlCol="0">
            <a:spAutoFit/>
          </a:bodyPr>
          <a:lstStyle/>
          <a:p>
            <a:r>
              <a:rPr lang="es-ES" sz="1400" dirty="0" smtClean="0">
                <a:hlinkClick r:id="" action="ppaction://hlinkshowjump?jump=nextslide"/>
              </a:rPr>
              <a:t>Pasar a la siguiente diapositiva</a:t>
            </a:r>
            <a:endParaRPr lang="es-ES" sz="1400" dirty="0"/>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outVertical)">
                                      <p:cBhvr>
                                        <p:cTn id="7" dur="3000"/>
                                        <p:tgtEl>
                                          <p:spTgt spid="6"/>
                                        </p:tgtEl>
                                      </p:cBhvr>
                                    </p:animEffect>
                                  </p:childTnLst>
                                </p:cTn>
                              </p:par>
                              <p:par>
                                <p:cTn id="8" presetID="13"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plus(in)">
                                      <p:cBhvr>
                                        <p:cTn id="10" dur="3000"/>
                                        <p:tgtEl>
                                          <p:spTgt spid="5"/>
                                        </p:tgtEl>
                                      </p:cBhvr>
                                    </p:animEffect>
                                  </p:childTnLst>
                                </p:cTn>
                              </p:par>
                              <p:par>
                                <p:cTn id="11" presetID="8" presetClass="entr" presetSubtype="32"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diamond(out)">
                                      <p:cBhvr>
                                        <p:cTn id="13"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abdcffb.jpg"/>
          <p:cNvPicPr>
            <a:picLocks noChangeAspect="1"/>
          </p:cNvPicPr>
          <p:nvPr/>
        </p:nvPicPr>
        <p:blipFill>
          <a:blip r:embed="rId2"/>
          <a:stretch>
            <a:fillRect/>
          </a:stretch>
        </p:blipFill>
        <p:spPr>
          <a:xfrm>
            <a:off x="0" y="0"/>
            <a:ext cx="9144000" cy="6858000"/>
          </a:xfrm>
          <a:prstGeom prst="rect">
            <a:avLst/>
          </a:prstGeom>
        </p:spPr>
      </p:pic>
      <p:pic>
        <p:nvPicPr>
          <p:cNvPr id="5" name="4 Imagen" descr="735ff235.jpg"/>
          <p:cNvPicPr>
            <a:picLocks noChangeAspect="1"/>
          </p:cNvPicPr>
          <p:nvPr/>
        </p:nvPicPr>
        <p:blipFill>
          <a:blip r:embed="rId3"/>
          <a:stretch>
            <a:fillRect/>
          </a:stretch>
        </p:blipFill>
        <p:spPr>
          <a:xfrm>
            <a:off x="0" y="0"/>
            <a:ext cx="9144000" cy="6858000"/>
          </a:xfrm>
          <a:prstGeom prst="rect">
            <a:avLst/>
          </a:prstGeom>
        </p:spPr>
      </p:pic>
      <p:sp>
        <p:nvSpPr>
          <p:cNvPr id="6" name="5 Botón de acción: Hacia atrás o Anterior">
            <a:hlinkClick r:id="rId4" action="ppaction://hlinksldjump" highlightClick="1"/>
          </p:cNvPr>
          <p:cNvSpPr/>
          <p:nvPr/>
        </p:nvSpPr>
        <p:spPr>
          <a:xfrm>
            <a:off x="7643834" y="6215082"/>
            <a:ext cx="285752" cy="357190"/>
          </a:xfrm>
          <a:prstGeom prst="actionButtonBackPrevious">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286380" y="6286520"/>
            <a:ext cx="2493760" cy="307777"/>
          </a:xfrm>
          <a:prstGeom prst="rect">
            <a:avLst/>
          </a:prstGeom>
          <a:noFill/>
        </p:spPr>
        <p:txBody>
          <a:bodyPr wrap="none" rtlCol="0">
            <a:spAutoFit/>
          </a:bodyPr>
          <a:lstStyle/>
          <a:p>
            <a:r>
              <a:rPr lang="es-ES" sz="1400" b="1" dirty="0" smtClean="0">
                <a:solidFill>
                  <a:schemeClr val="accent4">
                    <a:lumMod val="40000"/>
                    <a:lumOff val="60000"/>
                  </a:schemeClr>
                </a:solidFill>
                <a:effectLst>
                  <a:outerShdw blurRad="38100" dist="38100" dir="2700000" algn="tl">
                    <a:srgbClr val="000000">
                      <a:alpha val="43137"/>
                    </a:srgbClr>
                  </a:outerShdw>
                </a:effectLst>
                <a:hlinkClick r:id="rId4" action="ppaction://hlinksldjump"/>
              </a:rPr>
              <a:t>Regresar al índice de canciones</a:t>
            </a:r>
            <a:endParaRPr lang="es-ES" sz="1400" b="1"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2000"/>
                                  </p:stCondLst>
                                  <p:childTnLst>
                                    <p:anim calcmode="lin" valueType="num">
                                      <p:cBhvr>
                                        <p:cTn id="6" dur="3000"/>
                                        <p:tgtEl>
                                          <p:spTgt spid="5"/>
                                        </p:tgtEl>
                                        <p:attrNameLst>
                                          <p:attrName>ppt_w</p:attrName>
                                        </p:attrNameLst>
                                      </p:cBhvr>
                                      <p:tavLst>
                                        <p:tav tm="0">
                                          <p:val>
                                            <p:strVal val="ppt_w"/>
                                          </p:val>
                                        </p:tav>
                                        <p:tav tm="100000">
                                          <p:val>
                                            <p:strVal val="ppt_w+.3"/>
                                          </p:val>
                                        </p:tav>
                                      </p:tavLst>
                                    </p:anim>
                                    <p:anim calcmode="lin" valueType="num">
                                      <p:cBhvr>
                                        <p:cTn id="7" dur="3000"/>
                                        <p:tgtEl>
                                          <p:spTgt spid="5"/>
                                        </p:tgtEl>
                                        <p:attrNameLst>
                                          <p:attrName>ppt_h</p:attrName>
                                        </p:attrNameLst>
                                      </p:cBhvr>
                                      <p:tavLst>
                                        <p:tav tm="0">
                                          <p:val>
                                            <p:strVal val="ppt_h"/>
                                          </p:val>
                                        </p:tav>
                                        <p:tav tm="100000">
                                          <p:val>
                                            <p:strVal val="ppt_h"/>
                                          </p:val>
                                        </p:tav>
                                      </p:tavLst>
                                    </p:anim>
                                    <p:animEffect transition="out" filter="fade">
                                      <p:cBhvr>
                                        <p:cTn id="8" dur="3000"/>
                                        <p:tgtEl>
                                          <p:spTgt spid="5"/>
                                        </p:tgtEl>
                                      </p:cBhvr>
                                    </p:animEffect>
                                    <p:set>
                                      <p:cBhvr>
                                        <p:cTn id="9" dur="1" fill="hold">
                                          <p:stCondLst>
                                            <p:cond delay="2999"/>
                                          </p:stCondLst>
                                        </p:cTn>
                                        <p:tgtEl>
                                          <p:spTgt spid="5"/>
                                        </p:tgtEl>
                                        <p:attrNameLst>
                                          <p:attrName>style.visibility</p:attrName>
                                        </p:attrNameLst>
                                      </p:cBhvr>
                                      <p:to>
                                        <p:strVal val="hidden"/>
                                      </p:to>
                                    </p:set>
                                  </p:childTnLst>
                                </p:cTn>
                              </p:par>
                              <p:par>
                                <p:cTn id="10" presetID="10" presetClass="entr" presetSubtype="0" fill="hold" nodeType="withEffect">
                                  <p:stCondLst>
                                    <p:cond delay="20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3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bbd5608.jpg"/>
          <p:cNvPicPr>
            <a:picLocks noChangeAspect="1"/>
          </p:cNvPicPr>
          <p:nvPr/>
        </p:nvPicPr>
        <p:blipFill>
          <a:blip r:embed="rId2"/>
          <a:stretch>
            <a:fillRect/>
          </a:stretch>
        </p:blipFill>
        <p:spPr>
          <a:xfrm>
            <a:off x="0" y="13342"/>
            <a:ext cx="9144000" cy="6831315"/>
          </a:xfrm>
          <a:prstGeom prst="rect">
            <a:avLst/>
          </a:prstGeom>
        </p:spPr>
      </p:pic>
      <p:pic>
        <p:nvPicPr>
          <p:cNvPr id="5" name="4 Imagen" descr="208222ec.jpg"/>
          <p:cNvPicPr>
            <a:picLocks noChangeAspect="1"/>
          </p:cNvPicPr>
          <p:nvPr/>
        </p:nvPicPr>
        <p:blipFill>
          <a:blip r:embed="rId3"/>
          <a:stretch>
            <a:fillRect/>
          </a:stretch>
        </p:blipFill>
        <p:spPr>
          <a:xfrm>
            <a:off x="0" y="0"/>
            <a:ext cx="9144000" cy="6858000"/>
          </a:xfrm>
          <a:prstGeom prst="rect">
            <a:avLst/>
          </a:prstGeom>
        </p:spPr>
      </p:pic>
      <p:sp>
        <p:nvSpPr>
          <p:cNvPr id="6" name="5 Botón de acción: Hacia atrás o Anterior">
            <a:hlinkClick r:id="rId4" action="ppaction://hlinksldjump" highlightClick="1"/>
          </p:cNvPr>
          <p:cNvSpPr/>
          <p:nvPr/>
        </p:nvSpPr>
        <p:spPr>
          <a:xfrm>
            <a:off x="3714744" y="6072206"/>
            <a:ext cx="285752" cy="357190"/>
          </a:xfrm>
          <a:prstGeom prst="actionButtonBackPrevious">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71472" y="6072206"/>
            <a:ext cx="3146118" cy="369332"/>
          </a:xfrm>
          <a:prstGeom prst="rect">
            <a:avLst/>
          </a:prstGeom>
          <a:noFill/>
        </p:spPr>
        <p:txBody>
          <a:bodyPr wrap="none" rtlCol="0">
            <a:spAutoFit/>
          </a:bodyPr>
          <a:lstStyle/>
          <a:p>
            <a:r>
              <a:rPr lang="es-ES" b="1" dirty="0" smtClean="0">
                <a:solidFill>
                  <a:schemeClr val="accent4">
                    <a:lumMod val="40000"/>
                    <a:lumOff val="60000"/>
                  </a:schemeClr>
                </a:solidFill>
                <a:effectLst>
                  <a:outerShdw blurRad="38100" dist="38100" dir="2700000" algn="tl">
                    <a:srgbClr val="000000">
                      <a:alpha val="43137"/>
                    </a:srgbClr>
                  </a:outerShdw>
                </a:effectLst>
                <a:hlinkClick r:id="rId4" action="ppaction://hlinksldjump"/>
              </a:rPr>
              <a:t>Regresar al índice de canciones</a:t>
            </a:r>
            <a:endParaRPr lang="es-ES" b="1"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xit" presetSubtype="0" fill="hold" nodeType="withEffect">
                                  <p:stCondLst>
                                    <p:cond delay="2000"/>
                                  </p:stCondLst>
                                  <p:childTnLst>
                                    <p:anim calcmode="lin" valueType="num">
                                      <p:cBhvr>
                                        <p:cTn id="6" dur="5000"/>
                                        <p:tgtEl>
                                          <p:spTgt spid="5"/>
                                        </p:tgtEl>
                                        <p:attrNameLst>
                                          <p:attrName>ppt_x</p:attrName>
                                        </p:attrNameLst>
                                      </p:cBhvr>
                                      <p:tavLst>
                                        <p:tav tm="0">
                                          <p:val>
                                            <p:strVal val="ppt_x"/>
                                          </p:val>
                                        </p:tav>
                                        <p:tav tm="100000">
                                          <p:val>
                                            <p:strVal val="ppt_x-.2"/>
                                          </p:val>
                                        </p:tav>
                                      </p:tavLst>
                                    </p:anim>
                                    <p:anim calcmode="lin" valueType="num">
                                      <p:cBhvr>
                                        <p:cTn id="7" dur="5000"/>
                                        <p:tgtEl>
                                          <p:spTgt spid="5"/>
                                        </p:tgtEl>
                                        <p:attrNameLst>
                                          <p:attrName>ppt_y</p:attrName>
                                        </p:attrNameLst>
                                      </p:cBhvr>
                                      <p:tavLst>
                                        <p:tav tm="0">
                                          <p:val>
                                            <p:strVal val="ppt_y"/>
                                          </p:val>
                                        </p:tav>
                                        <p:tav tm="100000">
                                          <p:val>
                                            <p:strVal val="ppt_y"/>
                                          </p:val>
                                        </p:tav>
                                      </p:tavLst>
                                    </p:anim>
                                    <p:animEffect transition="out" filter="fade">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par>
                                <p:cTn id="10" presetID="10" presetClass="entr" presetSubtype="0" fill="hold" nodeType="withEffect">
                                  <p:stCondLst>
                                    <p:cond delay="20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2f2140d4.jpg"/>
          <p:cNvPicPr>
            <a:picLocks noChangeAspect="1"/>
          </p:cNvPicPr>
          <p:nvPr/>
        </p:nvPicPr>
        <p:blipFill>
          <a:blip r:embed="rId2"/>
          <a:stretch>
            <a:fillRect/>
          </a:stretch>
        </p:blipFill>
        <p:spPr>
          <a:xfrm>
            <a:off x="0" y="0"/>
            <a:ext cx="9144000" cy="6858000"/>
          </a:xfrm>
          <a:prstGeom prst="rect">
            <a:avLst/>
          </a:prstGeom>
        </p:spPr>
      </p:pic>
      <p:pic>
        <p:nvPicPr>
          <p:cNvPr id="5" name="4 Imagen" descr="433691c0.jpg"/>
          <p:cNvPicPr>
            <a:picLocks noChangeAspect="1"/>
          </p:cNvPicPr>
          <p:nvPr/>
        </p:nvPicPr>
        <p:blipFill>
          <a:blip r:embed="rId3"/>
          <a:stretch>
            <a:fillRect/>
          </a:stretch>
        </p:blipFill>
        <p:spPr>
          <a:xfrm>
            <a:off x="0" y="0"/>
            <a:ext cx="9144000" cy="6858000"/>
          </a:xfrm>
          <a:prstGeom prst="rect">
            <a:avLst/>
          </a:prstGeom>
        </p:spPr>
      </p:pic>
      <p:sp>
        <p:nvSpPr>
          <p:cNvPr id="6" name="5 Botón de acción: Hacia atrás o Anterior">
            <a:hlinkClick r:id="rId4" action="ppaction://hlinksldjump" highlightClick="1"/>
          </p:cNvPr>
          <p:cNvSpPr/>
          <p:nvPr/>
        </p:nvSpPr>
        <p:spPr>
          <a:xfrm>
            <a:off x="7643834" y="6215082"/>
            <a:ext cx="285752" cy="357190"/>
          </a:xfrm>
          <a:prstGeom prst="actionButtonBackPrevious">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214942" y="6215082"/>
            <a:ext cx="2493760" cy="307777"/>
          </a:xfrm>
          <a:prstGeom prst="rect">
            <a:avLst/>
          </a:prstGeom>
          <a:noFill/>
        </p:spPr>
        <p:txBody>
          <a:bodyPr wrap="none" rtlCol="0">
            <a:spAutoFit/>
          </a:bodyPr>
          <a:lstStyle/>
          <a:p>
            <a:r>
              <a:rPr lang="es-ES" sz="1400" b="1" dirty="0" smtClean="0">
                <a:solidFill>
                  <a:schemeClr val="accent4">
                    <a:lumMod val="40000"/>
                    <a:lumOff val="60000"/>
                  </a:schemeClr>
                </a:solidFill>
                <a:effectLst>
                  <a:outerShdw blurRad="38100" dist="38100" dir="2700000" algn="tl">
                    <a:srgbClr val="000000">
                      <a:alpha val="43137"/>
                    </a:srgbClr>
                  </a:outerShdw>
                </a:effectLst>
                <a:hlinkClick r:id="rId4" action="ppaction://hlinksldjump"/>
              </a:rPr>
              <a:t>Regresar al índice de canciones</a:t>
            </a:r>
            <a:endParaRPr lang="es-ES" sz="1400" b="1"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xit" presetSubtype="0" fill="hold" nodeType="withEffect">
                                  <p:stCondLst>
                                    <p:cond delay="2000"/>
                                  </p:stCondLst>
                                  <p:childTnLst>
                                    <p:animEffect transition="out" filter="fade">
                                      <p:cBhvr>
                                        <p:cTn id="6" dur="5000"/>
                                        <p:tgtEl>
                                          <p:spTgt spid="5"/>
                                        </p:tgtEl>
                                      </p:cBhvr>
                                    </p:animEffect>
                                    <p:anim calcmode="lin" valueType="num">
                                      <p:cBhvr>
                                        <p:cTn id="7" dur="5000"/>
                                        <p:tgtEl>
                                          <p:spTgt spid="5"/>
                                        </p:tgtEl>
                                        <p:attrNameLst>
                                          <p:attrName>ppt_x</p:attrName>
                                        </p:attrNameLst>
                                      </p:cBhvr>
                                      <p:tavLst>
                                        <p:tav tm="0">
                                          <p:val>
                                            <p:strVal val="ppt_x"/>
                                          </p:val>
                                        </p:tav>
                                        <p:tav tm="100000">
                                          <p:val>
                                            <p:strVal val="ppt_x"/>
                                          </p:val>
                                        </p:tav>
                                      </p:tavLst>
                                    </p:anim>
                                    <p:anim calcmode="lin" valueType="num">
                                      <p:cBhvr>
                                        <p:cTn id="8" dur="500" decel="100000"/>
                                        <p:tgtEl>
                                          <p:spTgt spid="5"/>
                                        </p:tgtEl>
                                        <p:attrNameLst>
                                          <p:attrName>ppt_y</p:attrName>
                                        </p:attrNameLst>
                                      </p:cBhvr>
                                      <p:tavLst>
                                        <p:tav tm="0">
                                          <p:val>
                                            <p:strVal val="ppt_y"/>
                                          </p:val>
                                        </p:tav>
                                        <p:tav tm="100000">
                                          <p:val>
                                            <p:strVal val="ppt_y-.03"/>
                                          </p:val>
                                        </p:tav>
                                      </p:tavLst>
                                    </p:anim>
                                    <p:anim calcmode="lin" valueType="num">
                                      <p:cBhvr>
                                        <p:cTn id="9" dur="4500" accel="100000">
                                          <p:stCondLst>
                                            <p:cond delay="500"/>
                                          </p:stCondLst>
                                        </p:cTn>
                                        <p:tgtEl>
                                          <p:spTgt spid="5"/>
                                        </p:tgtEl>
                                        <p:attrNameLst>
                                          <p:attrName>ppt_y</p:attrName>
                                        </p:attrNameLst>
                                      </p:cBhvr>
                                      <p:tavLst>
                                        <p:tav tm="0">
                                          <p:val>
                                            <p:strVal val="ppt_y"/>
                                          </p:val>
                                        </p:tav>
                                        <p:tav tm="100000">
                                          <p:val>
                                            <p:strVal val="ppt_y+1"/>
                                          </p:val>
                                        </p:tav>
                                      </p:tavLst>
                                    </p:anim>
                                    <p:set>
                                      <p:cBhvr>
                                        <p:cTn id="10" dur="1" fill="hold">
                                          <p:stCondLst>
                                            <p:cond delay="4999"/>
                                          </p:stCondLst>
                                        </p:cTn>
                                        <p:tgtEl>
                                          <p:spTgt spid="5"/>
                                        </p:tgtEl>
                                        <p:attrNameLst>
                                          <p:attrName>style.visibility</p:attrName>
                                        </p:attrNameLst>
                                      </p:cBhvr>
                                      <p:to>
                                        <p:strVal val="hidden"/>
                                      </p:to>
                                    </p:set>
                                  </p:childTnLst>
                                </p:cTn>
                              </p:par>
                              <p:par>
                                <p:cTn id="11" presetID="16" presetClass="entr" presetSubtype="37"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barn(outVertical)">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cf1e274.jpg"/>
          <p:cNvPicPr>
            <a:picLocks noChangeAspect="1"/>
          </p:cNvPicPr>
          <p:nvPr/>
        </p:nvPicPr>
        <p:blipFill>
          <a:blip r:embed="rId2"/>
          <a:stretch>
            <a:fillRect/>
          </a:stretch>
        </p:blipFill>
        <p:spPr>
          <a:xfrm>
            <a:off x="5945" y="0"/>
            <a:ext cx="9132109" cy="6858000"/>
          </a:xfrm>
          <a:prstGeom prst="rect">
            <a:avLst/>
          </a:prstGeom>
        </p:spPr>
      </p:pic>
      <p:pic>
        <p:nvPicPr>
          <p:cNvPr id="5" name="4 Imagen" descr="9715088d.jpg"/>
          <p:cNvPicPr>
            <a:picLocks noChangeAspect="1"/>
          </p:cNvPicPr>
          <p:nvPr/>
        </p:nvPicPr>
        <p:blipFill>
          <a:blip r:embed="rId3"/>
          <a:stretch>
            <a:fillRect/>
          </a:stretch>
        </p:blipFill>
        <p:spPr>
          <a:xfrm>
            <a:off x="0" y="0"/>
            <a:ext cx="9144000" cy="6840141"/>
          </a:xfrm>
          <a:prstGeom prst="rect">
            <a:avLst/>
          </a:prstGeom>
        </p:spPr>
      </p:pic>
      <p:sp>
        <p:nvSpPr>
          <p:cNvPr id="6" name="5 Botón de acción: Hacia atrás o Anterior">
            <a:hlinkClick r:id="rId4" action="ppaction://hlinksldjump" highlightClick="1"/>
          </p:cNvPr>
          <p:cNvSpPr/>
          <p:nvPr/>
        </p:nvSpPr>
        <p:spPr>
          <a:xfrm>
            <a:off x="7643834" y="6215082"/>
            <a:ext cx="285752" cy="357190"/>
          </a:xfrm>
          <a:prstGeom prst="actionButtonBackPrevious">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143504" y="6215082"/>
            <a:ext cx="2493760" cy="307777"/>
          </a:xfrm>
          <a:prstGeom prst="rect">
            <a:avLst/>
          </a:prstGeom>
          <a:noFill/>
        </p:spPr>
        <p:txBody>
          <a:bodyPr wrap="none" rtlCol="0">
            <a:spAutoFit/>
          </a:bodyPr>
          <a:lstStyle/>
          <a:p>
            <a:r>
              <a:rPr lang="es-ES" sz="1400" b="1" dirty="0" smtClean="0">
                <a:solidFill>
                  <a:schemeClr val="accent4">
                    <a:lumMod val="40000"/>
                    <a:lumOff val="60000"/>
                  </a:schemeClr>
                </a:solidFill>
                <a:effectLst>
                  <a:outerShdw blurRad="38100" dist="38100" dir="2700000" algn="tl">
                    <a:srgbClr val="000000">
                      <a:alpha val="43137"/>
                    </a:srgbClr>
                  </a:outerShdw>
                </a:effectLst>
                <a:hlinkClick r:id="rId4" action="ppaction://hlinksldjump"/>
              </a:rPr>
              <a:t>Regresar al índice de canciones</a:t>
            </a:r>
            <a:endParaRPr lang="es-ES" sz="1400" b="1"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xit" presetSubtype="32" fill="hold" nodeType="withEffect">
                                  <p:stCondLst>
                                    <p:cond delay="200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fltVal val="0"/>
                                          </p:val>
                                        </p:tav>
                                      </p:tavLst>
                                    </p:anim>
                                    <p:set>
                                      <p:cBhvr>
                                        <p:cTn id="8" dur="1" fill="hold">
                                          <p:stCondLst>
                                            <p:cond delay="4999"/>
                                          </p:stCondLst>
                                        </p:cTn>
                                        <p:tgtEl>
                                          <p:spTgt spid="5"/>
                                        </p:tgtEl>
                                        <p:attrNameLst>
                                          <p:attrName>style.visibility</p:attrName>
                                        </p:attrNameLst>
                                      </p:cBhvr>
                                      <p:to>
                                        <p:strVal val="hidden"/>
                                      </p:to>
                                    </p:set>
                                  </p:childTnLst>
                                </p:cTn>
                              </p:par>
                              <p:par>
                                <p:cTn id="9" presetID="13" presetClass="entr" presetSubtype="16" fill="hold" nodeType="withEffect">
                                  <p:stCondLst>
                                    <p:cond delay="2000"/>
                                  </p:stCondLst>
                                  <p:childTnLst>
                                    <p:set>
                                      <p:cBhvr>
                                        <p:cTn id="10" dur="1" fill="hold">
                                          <p:stCondLst>
                                            <p:cond delay="0"/>
                                          </p:stCondLst>
                                        </p:cTn>
                                        <p:tgtEl>
                                          <p:spTgt spid="4"/>
                                        </p:tgtEl>
                                        <p:attrNameLst>
                                          <p:attrName>style.visibility</p:attrName>
                                        </p:attrNameLst>
                                      </p:cBhvr>
                                      <p:to>
                                        <p:strVal val="visible"/>
                                      </p:to>
                                    </p:set>
                                    <p:animEffect transition="in" filter="plus(in)">
                                      <p:cBhvr>
                                        <p:cTn id="11"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d00c311.jpg"/>
          <p:cNvPicPr>
            <a:picLocks noChangeAspect="1"/>
          </p:cNvPicPr>
          <p:nvPr/>
        </p:nvPicPr>
        <p:blipFill>
          <a:blip r:embed="rId2"/>
          <a:stretch>
            <a:fillRect/>
          </a:stretch>
        </p:blipFill>
        <p:spPr>
          <a:xfrm>
            <a:off x="0" y="23281"/>
            <a:ext cx="9144000" cy="6811437"/>
          </a:xfrm>
          <a:prstGeom prst="rect">
            <a:avLst/>
          </a:prstGeom>
        </p:spPr>
      </p:pic>
      <p:pic>
        <p:nvPicPr>
          <p:cNvPr id="5" name="4 Imagen" descr="a3f91ff4.jpg"/>
          <p:cNvPicPr>
            <a:picLocks noChangeAspect="1"/>
          </p:cNvPicPr>
          <p:nvPr/>
        </p:nvPicPr>
        <p:blipFill>
          <a:blip r:embed="rId3"/>
          <a:stretch>
            <a:fillRect/>
          </a:stretch>
        </p:blipFill>
        <p:spPr>
          <a:xfrm>
            <a:off x="0" y="0"/>
            <a:ext cx="9144000" cy="6831315"/>
          </a:xfrm>
          <a:prstGeom prst="rect">
            <a:avLst/>
          </a:prstGeom>
        </p:spPr>
      </p:pic>
      <p:sp>
        <p:nvSpPr>
          <p:cNvPr id="6" name="5 Botón de acción: Hacia atrás o Anterior">
            <a:hlinkClick r:id="rId4" action="ppaction://hlinksldjump" highlightClick="1"/>
          </p:cNvPr>
          <p:cNvSpPr/>
          <p:nvPr/>
        </p:nvSpPr>
        <p:spPr>
          <a:xfrm>
            <a:off x="7643834" y="6215082"/>
            <a:ext cx="285752" cy="357190"/>
          </a:xfrm>
          <a:prstGeom prst="actionButtonBackPrevious">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072066" y="6215082"/>
            <a:ext cx="2493760" cy="307777"/>
          </a:xfrm>
          <a:prstGeom prst="rect">
            <a:avLst/>
          </a:prstGeom>
          <a:noFill/>
        </p:spPr>
        <p:txBody>
          <a:bodyPr wrap="none" rtlCol="0">
            <a:spAutoFit/>
          </a:bodyPr>
          <a:lstStyle/>
          <a:p>
            <a:r>
              <a:rPr lang="es-ES" sz="1400" b="1" dirty="0" smtClean="0">
                <a:solidFill>
                  <a:schemeClr val="accent4">
                    <a:lumMod val="40000"/>
                    <a:lumOff val="60000"/>
                  </a:schemeClr>
                </a:solidFill>
                <a:effectLst>
                  <a:outerShdw blurRad="38100" dist="38100" dir="2700000" algn="tl">
                    <a:srgbClr val="000000">
                      <a:alpha val="43137"/>
                    </a:srgbClr>
                  </a:outerShdw>
                </a:effectLst>
                <a:hlinkClick r:id="rId4" action="ppaction://hlinksldjump"/>
              </a:rPr>
              <a:t>Regresar al índice de canciones</a:t>
            </a:r>
            <a:endParaRPr lang="es-ES" sz="1400" b="1"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withEffect">
                                  <p:stCondLst>
                                    <p:cond delay="2000"/>
                                  </p:stCondLst>
                                  <p:childTnLst>
                                    <p:animEffect transition="out" filter="barn(outVertical)">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4" presetClass="entr" presetSubtype="16"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box(in)">
                                      <p:cBhvr>
                                        <p:cTn id="10" dur="5000"/>
                                        <p:tgtEl>
                                          <p:spTgt spid="4"/>
                                        </p:tgtEl>
                                      </p:cBhvr>
                                    </p:animEffect>
                                  </p:childTnLst>
                                </p:cTn>
                              </p:par>
                              <p:par>
                                <p:cTn id="11" presetID="23" presetClass="entr" presetSubtype="16"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 calcmode="lin" valueType="num">
                                      <p:cBhvr>
                                        <p:cTn id="13" dur="5000" fill="hold"/>
                                        <p:tgtEl>
                                          <p:spTgt spid="4"/>
                                        </p:tgtEl>
                                        <p:attrNameLst>
                                          <p:attrName>ppt_w</p:attrName>
                                        </p:attrNameLst>
                                      </p:cBhvr>
                                      <p:tavLst>
                                        <p:tav tm="0">
                                          <p:val>
                                            <p:fltVal val="0"/>
                                          </p:val>
                                        </p:tav>
                                        <p:tav tm="100000">
                                          <p:val>
                                            <p:strVal val="#ppt_w"/>
                                          </p:val>
                                        </p:tav>
                                      </p:tavLst>
                                    </p:anim>
                                    <p:anim calcmode="lin" valueType="num">
                                      <p:cBhvr>
                                        <p:cTn id="14" dur="5000" fill="hold"/>
                                        <p:tgtEl>
                                          <p:spTgt spid="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dc067b0.jpg"/>
          <p:cNvPicPr>
            <a:picLocks noChangeAspect="1"/>
          </p:cNvPicPr>
          <p:nvPr/>
        </p:nvPicPr>
        <p:blipFill>
          <a:blip r:embed="rId2"/>
          <a:stretch>
            <a:fillRect/>
          </a:stretch>
        </p:blipFill>
        <p:spPr>
          <a:xfrm>
            <a:off x="0" y="0"/>
            <a:ext cx="9144000" cy="6858000"/>
          </a:xfrm>
          <a:prstGeom prst="rect">
            <a:avLst/>
          </a:prstGeom>
        </p:spPr>
      </p:pic>
      <p:pic>
        <p:nvPicPr>
          <p:cNvPr id="5" name="4 Imagen" descr="a4c189c3.jpg"/>
          <p:cNvPicPr>
            <a:picLocks noChangeAspect="1"/>
          </p:cNvPicPr>
          <p:nvPr/>
        </p:nvPicPr>
        <p:blipFill>
          <a:blip r:embed="rId3"/>
          <a:stretch>
            <a:fillRect/>
          </a:stretch>
        </p:blipFill>
        <p:spPr>
          <a:xfrm>
            <a:off x="0" y="0"/>
            <a:ext cx="9144000" cy="6858000"/>
          </a:xfrm>
          <a:prstGeom prst="rect">
            <a:avLst/>
          </a:prstGeom>
        </p:spPr>
      </p:pic>
      <p:sp>
        <p:nvSpPr>
          <p:cNvPr id="6" name="5 Botón de acción: Hacia atrás o Anterior">
            <a:hlinkClick r:id="rId4" action="ppaction://hlinksldjump" highlightClick="1"/>
          </p:cNvPr>
          <p:cNvSpPr/>
          <p:nvPr/>
        </p:nvSpPr>
        <p:spPr>
          <a:xfrm>
            <a:off x="4572000" y="6143644"/>
            <a:ext cx="285752" cy="357190"/>
          </a:xfrm>
          <a:prstGeom prst="actionButtonBackPrevious">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2214546" y="6143644"/>
            <a:ext cx="2493760" cy="307777"/>
          </a:xfrm>
          <a:prstGeom prst="rect">
            <a:avLst/>
          </a:prstGeom>
          <a:noFill/>
        </p:spPr>
        <p:txBody>
          <a:bodyPr wrap="none" rtlCol="0">
            <a:spAutoFit/>
          </a:bodyPr>
          <a:lstStyle/>
          <a:p>
            <a:r>
              <a:rPr lang="es-ES" sz="1400" b="1" dirty="0" smtClean="0">
                <a:solidFill>
                  <a:schemeClr val="accent4">
                    <a:lumMod val="40000"/>
                    <a:lumOff val="60000"/>
                  </a:schemeClr>
                </a:solidFill>
                <a:effectLst>
                  <a:outerShdw blurRad="38100" dist="38100" dir="2700000" algn="tl">
                    <a:srgbClr val="000000">
                      <a:alpha val="43137"/>
                    </a:srgbClr>
                  </a:outerShdw>
                </a:effectLst>
                <a:hlinkClick r:id="rId4" action="ppaction://hlinksldjump"/>
              </a:rPr>
              <a:t>Regresar al índice de canciones</a:t>
            </a:r>
            <a:endParaRPr lang="es-ES" sz="1400" b="1"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2000"/>
                                  </p:stCondLst>
                                  <p:childTnLst>
                                    <p:animEffect transition="out" filter="box(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3" presetClass="entr" presetSubtype="16"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plus(in)">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3f433b2.jpg"/>
          <p:cNvPicPr>
            <a:picLocks noChangeAspect="1"/>
          </p:cNvPicPr>
          <p:nvPr/>
        </p:nvPicPr>
        <p:blipFill>
          <a:blip r:embed="rId2"/>
          <a:stretch>
            <a:fillRect/>
          </a:stretch>
        </p:blipFill>
        <p:spPr>
          <a:xfrm>
            <a:off x="0" y="17859"/>
            <a:ext cx="9144000" cy="6822281"/>
          </a:xfrm>
          <a:prstGeom prst="rect">
            <a:avLst/>
          </a:prstGeom>
        </p:spPr>
      </p:pic>
      <p:pic>
        <p:nvPicPr>
          <p:cNvPr id="5" name="4 Imagen" descr="a5bc77c7 (1).jpg"/>
          <p:cNvPicPr>
            <a:picLocks noChangeAspect="1"/>
          </p:cNvPicPr>
          <p:nvPr/>
        </p:nvPicPr>
        <p:blipFill>
          <a:blip r:embed="rId3"/>
          <a:stretch>
            <a:fillRect/>
          </a:stretch>
        </p:blipFill>
        <p:spPr>
          <a:xfrm>
            <a:off x="0" y="0"/>
            <a:ext cx="9132109" cy="6858000"/>
          </a:xfrm>
          <a:prstGeom prst="rect">
            <a:avLst/>
          </a:prstGeom>
        </p:spPr>
      </p:pic>
      <p:sp>
        <p:nvSpPr>
          <p:cNvPr id="6" name="5 Botón de acción: Hacia atrás o Anterior">
            <a:hlinkClick r:id="rId4" action="ppaction://hlinksldjump" highlightClick="1"/>
          </p:cNvPr>
          <p:cNvSpPr/>
          <p:nvPr/>
        </p:nvSpPr>
        <p:spPr>
          <a:xfrm>
            <a:off x="7643834" y="6215082"/>
            <a:ext cx="285752" cy="357190"/>
          </a:xfrm>
          <a:prstGeom prst="actionButtonBackPrevious">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4500562" y="6215082"/>
            <a:ext cx="3146118" cy="369332"/>
          </a:xfrm>
          <a:prstGeom prst="rect">
            <a:avLst/>
          </a:prstGeom>
          <a:noFill/>
        </p:spPr>
        <p:txBody>
          <a:bodyPr wrap="none" rtlCol="0">
            <a:spAutoFit/>
          </a:bodyPr>
          <a:lstStyle/>
          <a:p>
            <a:r>
              <a:rPr lang="es-ES" b="1" dirty="0" smtClean="0">
                <a:solidFill>
                  <a:schemeClr val="accent4">
                    <a:lumMod val="40000"/>
                    <a:lumOff val="60000"/>
                  </a:schemeClr>
                </a:solidFill>
                <a:effectLst>
                  <a:outerShdw blurRad="38100" dist="38100" dir="2700000" algn="tl">
                    <a:srgbClr val="000000">
                      <a:alpha val="43137"/>
                    </a:srgbClr>
                  </a:outerShdw>
                </a:effectLst>
                <a:hlinkClick r:id="rId4" action="ppaction://hlinksldjump"/>
              </a:rPr>
              <a:t>Regresar al índice de canciones</a:t>
            </a:r>
            <a:endParaRPr lang="es-ES" b="1"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xit" presetSubtype="0" fill="hold" nodeType="withEffect">
                                  <p:stCondLst>
                                    <p:cond delay="2000"/>
                                  </p:stCondLst>
                                  <p:childTnLst>
                                    <p:anim calcmode="lin" valueType="num">
                                      <p:cBhvr>
                                        <p:cTn id="6" dur="5000"/>
                                        <p:tgtEl>
                                          <p:spTgt spid="5"/>
                                        </p:tgtEl>
                                        <p:attrNameLst>
                                          <p:attrName>ppt_x</p:attrName>
                                        </p:attrNameLst>
                                      </p:cBhvr>
                                      <p:tavLst>
                                        <p:tav tm="0">
                                          <p:val>
                                            <p:strVal val="ppt_x"/>
                                          </p:val>
                                        </p:tav>
                                        <p:tav tm="100000">
                                          <p:val>
                                            <p:strVal val="ppt_x-.2"/>
                                          </p:val>
                                        </p:tav>
                                      </p:tavLst>
                                    </p:anim>
                                    <p:anim calcmode="lin" valueType="num">
                                      <p:cBhvr>
                                        <p:cTn id="7" dur="5000"/>
                                        <p:tgtEl>
                                          <p:spTgt spid="5"/>
                                        </p:tgtEl>
                                        <p:attrNameLst>
                                          <p:attrName>ppt_y</p:attrName>
                                        </p:attrNameLst>
                                      </p:cBhvr>
                                      <p:tavLst>
                                        <p:tav tm="0">
                                          <p:val>
                                            <p:strVal val="ppt_y"/>
                                          </p:val>
                                        </p:tav>
                                        <p:tav tm="100000">
                                          <p:val>
                                            <p:strVal val="ppt_y"/>
                                          </p:val>
                                        </p:tav>
                                      </p:tavLst>
                                    </p:anim>
                                    <p:animEffect transition="out" filter="fade">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par>
                                <p:cTn id="10" presetID="3" presetClass="entr" presetSubtype="5" fill="hold" nodeType="withEffect">
                                  <p:stCondLst>
                                    <p:cond delay="2000"/>
                                  </p:stCondLst>
                                  <p:childTnLst>
                                    <p:set>
                                      <p:cBhvr>
                                        <p:cTn id="11" dur="1" fill="hold">
                                          <p:stCondLst>
                                            <p:cond delay="0"/>
                                          </p:stCondLst>
                                        </p:cTn>
                                        <p:tgtEl>
                                          <p:spTgt spid="4"/>
                                        </p:tgtEl>
                                        <p:attrNameLst>
                                          <p:attrName>style.visibility</p:attrName>
                                        </p:attrNameLst>
                                      </p:cBhvr>
                                      <p:to>
                                        <p:strVal val="visible"/>
                                      </p:to>
                                    </p:set>
                                    <p:animEffect transition="in" filter="blinds(vertical)">
                                      <p:cBhvr>
                                        <p:cTn id="12"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a61fe48a.jpg"/>
          <p:cNvPicPr>
            <a:picLocks noChangeAspect="1"/>
          </p:cNvPicPr>
          <p:nvPr/>
        </p:nvPicPr>
        <p:blipFill>
          <a:blip r:embed="rId2"/>
          <a:stretch>
            <a:fillRect/>
          </a:stretch>
        </p:blipFill>
        <p:spPr>
          <a:xfrm>
            <a:off x="0" y="6691"/>
            <a:ext cx="9144000" cy="6851309"/>
          </a:xfrm>
          <a:prstGeom prst="rect">
            <a:avLst/>
          </a:prstGeom>
        </p:spPr>
      </p:pic>
      <p:pic>
        <p:nvPicPr>
          <p:cNvPr id="6" name="5 Imagen" descr="5d4e209b.jpg"/>
          <p:cNvPicPr>
            <a:picLocks noChangeAspect="1"/>
          </p:cNvPicPr>
          <p:nvPr/>
        </p:nvPicPr>
        <p:blipFill>
          <a:blip r:embed="rId3"/>
          <a:stretch>
            <a:fillRect/>
          </a:stretch>
        </p:blipFill>
        <p:spPr>
          <a:xfrm>
            <a:off x="0" y="0"/>
            <a:ext cx="9144000" cy="6858000"/>
          </a:xfrm>
          <a:prstGeom prst="rect">
            <a:avLst/>
          </a:prstGeom>
        </p:spPr>
      </p:pic>
      <p:sp>
        <p:nvSpPr>
          <p:cNvPr id="7" name="6 Botón de acción: Hacia atrás o Anterior">
            <a:hlinkClick r:id="rId4" action="ppaction://hlinksldjump" highlightClick="1"/>
          </p:cNvPr>
          <p:cNvSpPr/>
          <p:nvPr/>
        </p:nvSpPr>
        <p:spPr>
          <a:xfrm>
            <a:off x="7643834" y="6215082"/>
            <a:ext cx="285752" cy="357190"/>
          </a:xfrm>
          <a:prstGeom prst="actionButtonBackPrevious">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5214942" y="6215082"/>
            <a:ext cx="2493760" cy="307777"/>
          </a:xfrm>
          <a:prstGeom prst="rect">
            <a:avLst/>
          </a:prstGeom>
          <a:noFill/>
        </p:spPr>
        <p:txBody>
          <a:bodyPr wrap="none" rtlCol="0">
            <a:spAutoFit/>
          </a:bodyPr>
          <a:lstStyle/>
          <a:p>
            <a:r>
              <a:rPr lang="es-ES" sz="1400" b="1" dirty="0" smtClean="0">
                <a:solidFill>
                  <a:schemeClr val="accent4">
                    <a:lumMod val="40000"/>
                    <a:lumOff val="60000"/>
                  </a:schemeClr>
                </a:solidFill>
                <a:effectLst>
                  <a:outerShdw blurRad="38100" dist="38100" dir="2700000" algn="tl">
                    <a:srgbClr val="000000">
                      <a:alpha val="43137"/>
                    </a:srgbClr>
                  </a:outerShdw>
                </a:effectLst>
                <a:hlinkClick r:id="rId4" action="ppaction://hlinksldjump"/>
              </a:rPr>
              <a:t>Regresar al índice de canciones</a:t>
            </a:r>
            <a:endParaRPr lang="es-ES" sz="1400" b="1"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xit" presetSubtype="16" fill="hold" nodeType="withEffect">
                                  <p:stCondLst>
                                    <p:cond delay="2000"/>
                                  </p:stCondLst>
                                  <p:childTnLst>
                                    <p:animEffect transition="out" filter="box(in)">
                                      <p:cBhvr>
                                        <p:cTn id="6" dur="5000"/>
                                        <p:tgtEl>
                                          <p:spTgt spid="6"/>
                                        </p:tgtEl>
                                      </p:cBhvr>
                                    </p:animEffect>
                                    <p:set>
                                      <p:cBhvr>
                                        <p:cTn id="7" dur="1" fill="hold">
                                          <p:stCondLst>
                                            <p:cond delay="4999"/>
                                          </p:stCondLst>
                                        </p:cTn>
                                        <p:tgtEl>
                                          <p:spTgt spid="6"/>
                                        </p:tgtEl>
                                        <p:attrNameLst>
                                          <p:attrName>style.visibility</p:attrName>
                                        </p:attrNameLst>
                                      </p:cBhvr>
                                      <p:to>
                                        <p:strVal val="hidden"/>
                                      </p:to>
                                    </p:set>
                                  </p:childTnLst>
                                </p:cTn>
                              </p:par>
                              <p:par>
                                <p:cTn id="8" presetID="21" presetClass="entr" presetSubtype="8" fill="hold" nodeType="withEffect">
                                  <p:stCondLst>
                                    <p:cond delay="2000"/>
                                  </p:stCondLst>
                                  <p:childTnLst>
                                    <p:set>
                                      <p:cBhvr>
                                        <p:cTn id="9" dur="1" fill="hold">
                                          <p:stCondLst>
                                            <p:cond delay="0"/>
                                          </p:stCondLst>
                                        </p:cTn>
                                        <p:tgtEl>
                                          <p:spTgt spid="5"/>
                                        </p:tgtEl>
                                        <p:attrNameLst>
                                          <p:attrName>style.visibility</p:attrName>
                                        </p:attrNameLst>
                                      </p:cBhvr>
                                      <p:to>
                                        <p:strVal val="visible"/>
                                      </p:to>
                                    </p:set>
                                    <p:animEffect transition="in" filter="wheel(8)">
                                      <p:cBhvr>
                                        <p:cTn id="10" dur="5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6a493289.jpg"/>
          <p:cNvPicPr>
            <a:picLocks noChangeAspect="1"/>
          </p:cNvPicPr>
          <p:nvPr/>
        </p:nvPicPr>
        <p:blipFill>
          <a:blip r:embed="rId2"/>
          <a:stretch>
            <a:fillRect/>
          </a:stretch>
        </p:blipFill>
        <p:spPr>
          <a:xfrm>
            <a:off x="0" y="0"/>
            <a:ext cx="9144000" cy="6858000"/>
          </a:xfrm>
          <a:prstGeom prst="rect">
            <a:avLst/>
          </a:prstGeom>
        </p:spPr>
      </p:pic>
      <p:pic>
        <p:nvPicPr>
          <p:cNvPr id="5" name="4 Imagen" descr="ab410120.jpg"/>
          <p:cNvPicPr>
            <a:picLocks noChangeAspect="1"/>
          </p:cNvPicPr>
          <p:nvPr/>
        </p:nvPicPr>
        <p:blipFill>
          <a:blip r:embed="rId3"/>
          <a:stretch>
            <a:fillRect/>
          </a:stretch>
        </p:blipFill>
        <p:spPr>
          <a:xfrm>
            <a:off x="0" y="0"/>
            <a:ext cx="9144000" cy="6858000"/>
          </a:xfrm>
          <a:prstGeom prst="rect">
            <a:avLst/>
          </a:prstGeom>
        </p:spPr>
      </p:pic>
      <p:sp>
        <p:nvSpPr>
          <p:cNvPr id="6" name="5 Botón de acción: Hacia atrás o Anterior">
            <a:hlinkClick r:id="rId4" action="ppaction://hlinksldjump" highlightClick="1"/>
          </p:cNvPr>
          <p:cNvSpPr/>
          <p:nvPr/>
        </p:nvSpPr>
        <p:spPr>
          <a:xfrm>
            <a:off x="5214942" y="6215082"/>
            <a:ext cx="285752" cy="357190"/>
          </a:xfrm>
          <a:prstGeom prst="actionButtonBackPrevious">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2857488" y="6215082"/>
            <a:ext cx="2493760" cy="307777"/>
          </a:xfrm>
          <a:prstGeom prst="rect">
            <a:avLst/>
          </a:prstGeom>
          <a:noFill/>
        </p:spPr>
        <p:txBody>
          <a:bodyPr wrap="none" rtlCol="0">
            <a:spAutoFit/>
          </a:bodyPr>
          <a:lstStyle/>
          <a:p>
            <a:r>
              <a:rPr lang="es-ES" sz="1400" b="1" dirty="0" smtClean="0">
                <a:solidFill>
                  <a:schemeClr val="accent4">
                    <a:lumMod val="40000"/>
                    <a:lumOff val="60000"/>
                  </a:schemeClr>
                </a:solidFill>
                <a:effectLst>
                  <a:outerShdw blurRad="38100" dist="38100" dir="2700000" algn="tl">
                    <a:srgbClr val="000000">
                      <a:alpha val="43137"/>
                    </a:srgbClr>
                  </a:outerShdw>
                </a:effectLst>
                <a:hlinkClick r:id="rId4" action="ppaction://hlinksldjump"/>
              </a:rPr>
              <a:t>Regresar al índice de canciones</a:t>
            </a:r>
            <a:endParaRPr lang="es-ES" sz="1400" b="1"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xit" presetSubtype="32" fill="hold" nodeType="withEffect">
                                  <p:stCondLst>
                                    <p:cond delay="2000"/>
                                  </p:stCondLst>
                                  <p:childTnLst>
                                    <p:animEffect transition="out" filter="plus(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7" presetClass="entr" presetSubtype="10"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 calcmode="lin" valueType="num">
                                      <p:cBhvr>
                                        <p:cTn id="10" dur="5000" fill="hold"/>
                                        <p:tgtEl>
                                          <p:spTgt spid="4"/>
                                        </p:tgtEl>
                                        <p:attrNameLst>
                                          <p:attrName>ppt_w</p:attrName>
                                        </p:attrNameLst>
                                      </p:cBhvr>
                                      <p:tavLst>
                                        <p:tav tm="0">
                                          <p:val>
                                            <p:fltVal val="0"/>
                                          </p:val>
                                        </p:tav>
                                        <p:tav tm="100000">
                                          <p:val>
                                            <p:strVal val="#ppt_w"/>
                                          </p:val>
                                        </p:tav>
                                      </p:tavLst>
                                    </p:anim>
                                    <p:anim calcmode="lin" valueType="num">
                                      <p:cBhvr>
                                        <p:cTn id="11" dur="5000" fill="hold"/>
                                        <p:tgtEl>
                                          <p:spTgt spid="4"/>
                                        </p:tgtEl>
                                        <p:attrNameLst>
                                          <p:attrName>ppt_h</p:attrName>
                                        </p:attrNameLst>
                                      </p:cBhvr>
                                      <p:tavLst>
                                        <p:tav tm="0">
                                          <p:val>
                                            <p:strVal val="#ppt_h"/>
                                          </p:val>
                                        </p:tav>
                                        <p:tav tm="100000">
                                          <p:val>
                                            <p:strVal val="#ppt_h"/>
                                          </p:val>
                                        </p:tav>
                                      </p:tavLst>
                                    </p:anim>
                                  </p:childTnLst>
                                </p:cTn>
                              </p:par>
                              <p:par>
                                <p:cTn id="12" presetID="5" presetClass="entr" presetSubtype="10" fill="hold" nodeType="withEffect">
                                  <p:stCondLst>
                                    <p:cond delay="2000"/>
                                  </p:stCondLst>
                                  <p:childTnLst>
                                    <p:set>
                                      <p:cBhvr>
                                        <p:cTn id="13" dur="1" fill="hold">
                                          <p:stCondLst>
                                            <p:cond delay="0"/>
                                          </p:stCondLst>
                                        </p:cTn>
                                        <p:tgtEl>
                                          <p:spTgt spid="4"/>
                                        </p:tgtEl>
                                        <p:attrNameLst>
                                          <p:attrName>style.visibility</p:attrName>
                                        </p:attrNameLst>
                                      </p:cBhvr>
                                      <p:to>
                                        <p:strVal val="visible"/>
                                      </p:to>
                                    </p:set>
                                    <p:animEffect transition="in" filter="checkerboard(across)">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7dbc75e1.jpg"/>
          <p:cNvPicPr>
            <a:picLocks noChangeAspect="1"/>
          </p:cNvPicPr>
          <p:nvPr/>
        </p:nvPicPr>
        <p:blipFill>
          <a:blip r:embed="rId2"/>
          <a:stretch>
            <a:fillRect/>
          </a:stretch>
        </p:blipFill>
        <p:spPr>
          <a:xfrm>
            <a:off x="5945" y="0"/>
            <a:ext cx="9132109" cy="6858000"/>
          </a:xfrm>
          <a:prstGeom prst="rect">
            <a:avLst/>
          </a:prstGeom>
        </p:spPr>
      </p:pic>
      <p:pic>
        <p:nvPicPr>
          <p:cNvPr id="5" name="4 Imagen" descr="ad4f06a5.jpg"/>
          <p:cNvPicPr>
            <a:picLocks noChangeAspect="1"/>
          </p:cNvPicPr>
          <p:nvPr/>
        </p:nvPicPr>
        <p:blipFill>
          <a:blip r:embed="rId3"/>
          <a:stretch>
            <a:fillRect/>
          </a:stretch>
        </p:blipFill>
        <p:spPr>
          <a:xfrm>
            <a:off x="0" y="0"/>
            <a:ext cx="9144000" cy="6851309"/>
          </a:xfrm>
          <a:prstGeom prst="rect">
            <a:avLst/>
          </a:prstGeom>
        </p:spPr>
      </p:pic>
      <p:sp>
        <p:nvSpPr>
          <p:cNvPr id="6" name="5 Botón de acción: Hacia atrás o Anterior">
            <a:hlinkClick r:id="rId4" action="ppaction://hlinksldjump" highlightClick="1"/>
          </p:cNvPr>
          <p:cNvSpPr/>
          <p:nvPr/>
        </p:nvSpPr>
        <p:spPr>
          <a:xfrm>
            <a:off x="7643834" y="6215082"/>
            <a:ext cx="285752" cy="357190"/>
          </a:xfrm>
          <a:prstGeom prst="actionButtonBackPrevious">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143504" y="6286520"/>
            <a:ext cx="2493760" cy="307777"/>
          </a:xfrm>
          <a:prstGeom prst="rect">
            <a:avLst/>
          </a:prstGeom>
          <a:noFill/>
        </p:spPr>
        <p:txBody>
          <a:bodyPr wrap="none" rtlCol="0">
            <a:spAutoFit/>
          </a:bodyPr>
          <a:lstStyle/>
          <a:p>
            <a:r>
              <a:rPr lang="es-ES" sz="1400" b="1" dirty="0" smtClean="0">
                <a:solidFill>
                  <a:schemeClr val="accent4">
                    <a:lumMod val="40000"/>
                    <a:lumOff val="60000"/>
                  </a:schemeClr>
                </a:solidFill>
                <a:effectLst>
                  <a:outerShdw blurRad="38100" dist="38100" dir="2700000" algn="tl">
                    <a:srgbClr val="000000">
                      <a:alpha val="43137"/>
                    </a:srgbClr>
                  </a:outerShdw>
                </a:effectLst>
                <a:hlinkClick r:id="rId4" action="ppaction://hlinksldjump"/>
              </a:rPr>
              <a:t>Regresar al índice de canciones</a:t>
            </a:r>
            <a:endParaRPr lang="es-ES" sz="1400" b="1"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200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42"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barn(outHorizont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9eb85430.jpg"/>
          <p:cNvPicPr>
            <a:picLocks noChangeAspect="1"/>
          </p:cNvPicPr>
          <p:nvPr/>
        </p:nvPicPr>
        <p:blipFill>
          <a:blip r:embed="rId2"/>
          <a:stretch>
            <a:fillRect/>
          </a:stretch>
        </p:blipFill>
        <p:spPr>
          <a:xfrm>
            <a:off x="0" y="0"/>
            <a:ext cx="9144000" cy="6858000"/>
          </a:xfrm>
          <a:prstGeom prst="rect">
            <a:avLst/>
          </a:prstGeom>
        </p:spPr>
      </p:pic>
      <p:pic>
        <p:nvPicPr>
          <p:cNvPr id="5" name="4 Imagen" descr="b3fe457f.jpg"/>
          <p:cNvPicPr>
            <a:picLocks noChangeAspect="1"/>
          </p:cNvPicPr>
          <p:nvPr/>
        </p:nvPicPr>
        <p:blipFill>
          <a:blip r:embed="rId3"/>
          <a:stretch>
            <a:fillRect/>
          </a:stretch>
        </p:blipFill>
        <p:spPr>
          <a:xfrm>
            <a:off x="0" y="0"/>
            <a:ext cx="9144000" cy="6858000"/>
          </a:xfrm>
          <a:prstGeom prst="rect">
            <a:avLst/>
          </a:prstGeom>
        </p:spPr>
      </p:pic>
      <p:sp>
        <p:nvSpPr>
          <p:cNvPr id="6" name="5 Botón de acción: Hacia atrás o Anterior">
            <a:hlinkClick r:id="rId4" action="ppaction://hlinksldjump" highlightClick="1"/>
          </p:cNvPr>
          <p:cNvSpPr/>
          <p:nvPr/>
        </p:nvSpPr>
        <p:spPr>
          <a:xfrm>
            <a:off x="7643834" y="6215082"/>
            <a:ext cx="285752" cy="357190"/>
          </a:xfrm>
          <a:prstGeom prst="actionButtonBackPrevious">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214942" y="6215082"/>
            <a:ext cx="2493760" cy="307777"/>
          </a:xfrm>
          <a:prstGeom prst="rect">
            <a:avLst/>
          </a:prstGeom>
          <a:noFill/>
        </p:spPr>
        <p:txBody>
          <a:bodyPr wrap="none" rtlCol="0">
            <a:spAutoFit/>
          </a:bodyPr>
          <a:lstStyle/>
          <a:p>
            <a:r>
              <a:rPr lang="es-ES" sz="1400" b="1" dirty="0" smtClean="0">
                <a:solidFill>
                  <a:schemeClr val="accent4">
                    <a:lumMod val="40000"/>
                    <a:lumOff val="60000"/>
                  </a:schemeClr>
                </a:solidFill>
                <a:effectLst>
                  <a:outerShdw blurRad="38100" dist="38100" dir="2700000" algn="tl">
                    <a:srgbClr val="000000">
                      <a:alpha val="43137"/>
                    </a:srgbClr>
                  </a:outerShdw>
                </a:effectLst>
                <a:hlinkClick r:id="rId4" action="ppaction://hlinksldjump"/>
              </a:rPr>
              <a:t>Regresar al índice de canciones</a:t>
            </a:r>
            <a:endParaRPr lang="es-ES" sz="1400" b="1"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xit" presetSubtype="0" fill="hold" nodeType="withEffect">
                                  <p:stCondLst>
                                    <p:cond delay="2000"/>
                                  </p:stCondLst>
                                  <p:childTnLst>
                                    <p:animEffect transition="out" filter="fade">
                                      <p:cBhvr>
                                        <p:cTn id="6" dur="5000"/>
                                        <p:tgtEl>
                                          <p:spTgt spid="5"/>
                                        </p:tgtEl>
                                      </p:cBhvr>
                                    </p:animEffect>
                                    <p:anim calcmode="lin" valueType="num">
                                      <p:cBhvr>
                                        <p:cTn id="7" dur="5000"/>
                                        <p:tgtEl>
                                          <p:spTgt spid="5"/>
                                        </p:tgtEl>
                                        <p:attrNameLst>
                                          <p:attrName>ppt_x</p:attrName>
                                        </p:attrNameLst>
                                      </p:cBhvr>
                                      <p:tavLst>
                                        <p:tav tm="0">
                                          <p:val>
                                            <p:strVal val="ppt_x"/>
                                          </p:val>
                                        </p:tav>
                                        <p:tav tm="100000">
                                          <p:val>
                                            <p:strVal val="ppt_x"/>
                                          </p:val>
                                        </p:tav>
                                      </p:tavLst>
                                    </p:anim>
                                    <p:anim calcmode="lin" valueType="num">
                                      <p:cBhvr>
                                        <p:cTn id="8" dur="500" decel="100000"/>
                                        <p:tgtEl>
                                          <p:spTgt spid="5"/>
                                        </p:tgtEl>
                                        <p:attrNameLst>
                                          <p:attrName>ppt_y</p:attrName>
                                        </p:attrNameLst>
                                      </p:cBhvr>
                                      <p:tavLst>
                                        <p:tav tm="0">
                                          <p:val>
                                            <p:strVal val="ppt_y"/>
                                          </p:val>
                                        </p:tav>
                                        <p:tav tm="100000">
                                          <p:val>
                                            <p:strVal val="ppt_y-.03"/>
                                          </p:val>
                                        </p:tav>
                                      </p:tavLst>
                                    </p:anim>
                                    <p:anim calcmode="lin" valueType="num">
                                      <p:cBhvr>
                                        <p:cTn id="9" dur="4500" accel="100000">
                                          <p:stCondLst>
                                            <p:cond delay="500"/>
                                          </p:stCondLst>
                                        </p:cTn>
                                        <p:tgtEl>
                                          <p:spTgt spid="5"/>
                                        </p:tgtEl>
                                        <p:attrNameLst>
                                          <p:attrName>ppt_y</p:attrName>
                                        </p:attrNameLst>
                                      </p:cBhvr>
                                      <p:tavLst>
                                        <p:tav tm="0">
                                          <p:val>
                                            <p:strVal val="ppt_y"/>
                                          </p:val>
                                        </p:tav>
                                        <p:tav tm="100000">
                                          <p:val>
                                            <p:strVal val="ppt_y+1"/>
                                          </p:val>
                                        </p:tav>
                                      </p:tavLst>
                                    </p:anim>
                                    <p:set>
                                      <p:cBhvr>
                                        <p:cTn id="10" dur="1" fill="hold">
                                          <p:stCondLst>
                                            <p:cond delay="4999"/>
                                          </p:stCondLst>
                                        </p:cTn>
                                        <p:tgtEl>
                                          <p:spTgt spid="5"/>
                                        </p:tgtEl>
                                        <p:attrNameLst>
                                          <p:attrName>style.visibility</p:attrName>
                                        </p:attrNameLst>
                                      </p:cBhvr>
                                      <p:to>
                                        <p:strVal val="hidden"/>
                                      </p:to>
                                    </p:set>
                                  </p:childTnLst>
                                </p:cTn>
                              </p:par>
                              <p:par>
                                <p:cTn id="11" presetID="10" presetClass="entr" presetSubtype="0" fill="hold" nodeType="withEffect">
                                  <p:stCondLst>
                                    <p:cond delay="200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026wszcl.jpg"/>
          <p:cNvPicPr>
            <a:picLocks noChangeAspect="1"/>
          </p:cNvPicPr>
          <p:nvPr/>
        </p:nvPicPr>
        <p:blipFill>
          <a:blip r:embed="rId2"/>
          <a:stretch>
            <a:fillRect/>
          </a:stretch>
        </p:blipFill>
        <p:spPr>
          <a:xfrm>
            <a:off x="0" y="0"/>
            <a:ext cx="9144000" cy="6858000"/>
          </a:xfrm>
          <a:prstGeom prst="rect">
            <a:avLst/>
          </a:prstGeom>
        </p:spPr>
      </p:pic>
      <p:pic>
        <p:nvPicPr>
          <p:cNvPr id="5" name="4 Imagen" descr="c3ff219c.jpg"/>
          <p:cNvPicPr>
            <a:picLocks noChangeAspect="1"/>
          </p:cNvPicPr>
          <p:nvPr/>
        </p:nvPicPr>
        <p:blipFill>
          <a:blip r:embed="rId3"/>
          <a:stretch>
            <a:fillRect/>
          </a:stretch>
        </p:blipFill>
        <p:spPr>
          <a:xfrm>
            <a:off x="0" y="0"/>
            <a:ext cx="9144000" cy="6858000"/>
          </a:xfrm>
          <a:prstGeom prst="rect">
            <a:avLst/>
          </a:prstGeom>
        </p:spPr>
      </p:pic>
      <p:sp>
        <p:nvSpPr>
          <p:cNvPr id="6" name="5 Botón de acción: Hacia atrás o Anterior">
            <a:hlinkClick r:id="rId4" action="ppaction://hlinksldjump" highlightClick="1"/>
          </p:cNvPr>
          <p:cNvSpPr/>
          <p:nvPr/>
        </p:nvSpPr>
        <p:spPr>
          <a:xfrm>
            <a:off x="7643834" y="6215082"/>
            <a:ext cx="285752" cy="357190"/>
          </a:xfrm>
          <a:prstGeom prst="actionButtonBackPrevious">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286380" y="6215082"/>
            <a:ext cx="2493760" cy="307777"/>
          </a:xfrm>
          <a:prstGeom prst="rect">
            <a:avLst/>
          </a:prstGeom>
          <a:noFill/>
        </p:spPr>
        <p:txBody>
          <a:bodyPr wrap="none" rtlCol="0">
            <a:spAutoFit/>
          </a:bodyPr>
          <a:lstStyle/>
          <a:p>
            <a:r>
              <a:rPr lang="es-ES" sz="1400" b="1" dirty="0" smtClean="0">
                <a:solidFill>
                  <a:schemeClr val="accent4">
                    <a:lumMod val="40000"/>
                    <a:lumOff val="60000"/>
                  </a:schemeClr>
                </a:solidFill>
                <a:effectLst>
                  <a:outerShdw blurRad="38100" dist="38100" dir="2700000" algn="tl">
                    <a:srgbClr val="000000">
                      <a:alpha val="43137"/>
                    </a:srgbClr>
                  </a:outerShdw>
                </a:effectLst>
                <a:hlinkClick r:id="rId4" action="ppaction://hlinksldjump"/>
              </a:rPr>
              <a:t>Regresar al índice de canciones</a:t>
            </a:r>
            <a:endParaRPr lang="es-ES" sz="1400" b="1"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xit" presetSubtype="0" fill="hold" nodeType="withEffect">
                                  <p:stCondLst>
                                    <p:cond delay="2000"/>
                                  </p:stCondLst>
                                  <p:childTnLst>
                                    <p:animEffect transition="out" filter="wedge">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16" presetClass="entr" presetSubtype="37"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barn(outVertical)">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32b947a7.jpg"/>
          <p:cNvPicPr>
            <a:picLocks noChangeAspect="1"/>
          </p:cNvPicPr>
          <p:nvPr/>
        </p:nvPicPr>
        <p:blipFill>
          <a:blip r:embed="rId2"/>
          <a:stretch>
            <a:fillRect/>
          </a:stretch>
        </p:blipFill>
        <p:spPr>
          <a:xfrm>
            <a:off x="0" y="0"/>
            <a:ext cx="9144000" cy="6858000"/>
          </a:xfrm>
          <a:prstGeom prst="rect">
            <a:avLst/>
          </a:prstGeom>
        </p:spPr>
      </p:pic>
      <p:pic>
        <p:nvPicPr>
          <p:cNvPr id="5" name="4 Imagen" descr="c792c12f.jpg"/>
          <p:cNvPicPr>
            <a:picLocks noChangeAspect="1"/>
          </p:cNvPicPr>
          <p:nvPr/>
        </p:nvPicPr>
        <p:blipFill>
          <a:blip r:embed="rId3"/>
          <a:stretch>
            <a:fillRect/>
          </a:stretch>
        </p:blipFill>
        <p:spPr>
          <a:xfrm>
            <a:off x="0" y="0"/>
            <a:ext cx="9144000" cy="6858000"/>
          </a:xfrm>
          <a:prstGeom prst="rect">
            <a:avLst/>
          </a:prstGeom>
        </p:spPr>
      </p:pic>
      <p:sp>
        <p:nvSpPr>
          <p:cNvPr id="6" name="5 Botón de acción: Hacia atrás o Anterior">
            <a:hlinkClick r:id="rId4" action="ppaction://hlinksldjump" highlightClick="1"/>
          </p:cNvPr>
          <p:cNvSpPr/>
          <p:nvPr/>
        </p:nvSpPr>
        <p:spPr>
          <a:xfrm>
            <a:off x="7643834" y="6215082"/>
            <a:ext cx="285752" cy="357190"/>
          </a:xfrm>
          <a:prstGeom prst="actionButtonBackPrevious">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143504" y="6286520"/>
            <a:ext cx="2493760" cy="307777"/>
          </a:xfrm>
          <a:prstGeom prst="rect">
            <a:avLst/>
          </a:prstGeom>
          <a:noFill/>
        </p:spPr>
        <p:txBody>
          <a:bodyPr wrap="none" rtlCol="0">
            <a:spAutoFit/>
          </a:bodyPr>
          <a:lstStyle/>
          <a:p>
            <a:r>
              <a:rPr lang="es-ES" sz="1400" b="1" dirty="0" smtClean="0">
                <a:solidFill>
                  <a:schemeClr val="accent4">
                    <a:lumMod val="40000"/>
                    <a:lumOff val="60000"/>
                  </a:schemeClr>
                </a:solidFill>
                <a:effectLst>
                  <a:outerShdw blurRad="38100" dist="38100" dir="2700000" algn="tl">
                    <a:srgbClr val="000000">
                      <a:alpha val="43137"/>
                    </a:srgbClr>
                  </a:outerShdw>
                </a:effectLst>
                <a:hlinkClick r:id="rId4" action="ppaction://hlinksldjump"/>
              </a:rPr>
              <a:t>Regresar al índice de canciones</a:t>
            </a:r>
            <a:endParaRPr lang="es-ES" sz="1400" b="1"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32" fill="hold" nodeType="withEffect">
                                  <p:stCondLst>
                                    <p:cond delay="2000"/>
                                  </p:stCondLst>
                                  <p:childTnLst>
                                    <p:animEffect transition="out" filter="diamond(out)">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4"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wheel(4)">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102f4085.jpg"/>
          <p:cNvPicPr>
            <a:picLocks noChangeAspect="1"/>
          </p:cNvPicPr>
          <p:nvPr/>
        </p:nvPicPr>
        <p:blipFill>
          <a:blip r:embed="rId2"/>
          <a:stretch>
            <a:fillRect/>
          </a:stretch>
        </p:blipFill>
        <p:spPr>
          <a:xfrm>
            <a:off x="0" y="0"/>
            <a:ext cx="9144000" cy="6858000"/>
          </a:xfrm>
          <a:prstGeom prst="rect">
            <a:avLst/>
          </a:prstGeom>
        </p:spPr>
      </p:pic>
      <p:pic>
        <p:nvPicPr>
          <p:cNvPr id="6" name="5 Imagen" descr="d3cc9c94.jpg"/>
          <p:cNvPicPr>
            <a:picLocks noChangeAspect="1"/>
          </p:cNvPicPr>
          <p:nvPr/>
        </p:nvPicPr>
        <p:blipFill>
          <a:blip r:embed="rId3"/>
          <a:stretch>
            <a:fillRect/>
          </a:stretch>
        </p:blipFill>
        <p:spPr>
          <a:xfrm>
            <a:off x="0" y="0"/>
            <a:ext cx="9144000" cy="6858000"/>
          </a:xfrm>
          <a:prstGeom prst="rect">
            <a:avLst/>
          </a:prstGeom>
        </p:spPr>
      </p:pic>
      <p:sp>
        <p:nvSpPr>
          <p:cNvPr id="7" name="6 Botón de acción: Hacia atrás o Anterior">
            <a:hlinkClick r:id="rId4" action="ppaction://hlinksldjump" highlightClick="1"/>
          </p:cNvPr>
          <p:cNvSpPr/>
          <p:nvPr/>
        </p:nvSpPr>
        <p:spPr>
          <a:xfrm>
            <a:off x="3428992" y="6143644"/>
            <a:ext cx="285752" cy="357190"/>
          </a:xfrm>
          <a:prstGeom prst="actionButtonBackPrevious">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928662" y="6215082"/>
            <a:ext cx="2493760" cy="307777"/>
          </a:xfrm>
          <a:prstGeom prst="rect">
            <a:avLst/>
          </a:prstGeom>
          <a:noFill/>
        </p:spPr>
        <p:txBody>
          <a:bodyPr wrap="none" rtlCol="0">
            <a:spAutoFit/>
          </a:bodyPr>
          <a:lstStyle/>
          <a:p>
            <a:r>
              <a:rPr lang="es-ES" sz="1400" b="1" dirty="0" smtClean="0">
                <a:solidFill>
                  <a:schemeClr val="accent4">
                    <a:lumMod val="40000"/>
                    <a:lumOff val="60000"/>
                  </a:schemeClr>
                </a:solidFill>
                <a:effectLst>
                  <a:outerShdw blurRad="38100" dist="38100" dir="2700000" algn="tl">
                    <a:srgbClr val="000000">
                      <a:alpha val="43137"/>
                    </a:srgbClr>
                  </a:outerShdw>
                </a:effectLst>
                <a:hlinkClick r:id="rId4" action="ppaction://hlinksldjump"/>
              </a:rPr>
              <a:t>Regresar al índice de canciones</a:t>
            </a:r>
            <a:endParaRPr lang="es-ES" sz="1400" b="1"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xit" presetSubtype="0" fill="hold" nodeType="withEffect">
                                  <p:stCondLst>
                                    <p:cond delay="2000"/>
                                  </p:stCondLst>
                                  <p:childTnLst>
                                    <p:anim calcmode="lin" valueType="num">
                                      <p:cBhvr>
                                        <p:cTn id="6" dur="5000"/>
                                        <p:tgtEl>
                                          <p:spTgt spid="6"/>
                                        </p:tgtEl>
                                        <p:attrNameLst>
                                          <p:attrName>ppt_x</p:attrName>
                                        </p:attrNameLst>
                                      </p:cBhvr>
                                      <p:tavLst>
                                        <p:tav tm="0">
                                          <p:val>
                                            <p:strVal val="ppt_x"/>
                                          </p:val>
                                        </p:tav>
                                        <p:tav tm="100000">
                                          <p:val>
                                            <p:strVal val="ppt_x-.2"/>
                                          </p:val>
                                        </p:tav>
                                      </p:tavLst>
                                    </p:anim>
                                    <p:anim calcmode="lin" valueType="num">
                                      <p:cBhvr>
                                        <p:cTn id="7" dur="5000"/>
                                        <p:tgtEl>
                                          <p:spTgt spid="6"/>
                                        </p:tgtEl>
                                        <p:attrNameLst>
                                          <p:attrName>ppt_y</p:attrName>
                                        </p:attrNameLst>
                                      </p:cBhvr>
                                      <p:tavLst>
                                        <p:tav tm="0">
                                          <p:val>
                                            <p:strVal val="ppt_y"/>
                                          </p:val>
                                        </p:tav>
                                        <p:tav tm="100000">
                                          <p:val>
                                            <p:strVal val="ppt_y"/>
                                          </p:val>
                                        </p:tav>
                                      </p:tavLst>
                                    </p:anim>
                                    <p:animEffect transition="out" filter="fade">
                                      <p:cBhvr>
                                        <p:cTn id="8" dur="5000"/>
                                        <p:tgtEl>
                                          <p:spTgt spid="6"/>
                                        </p:tgtEl>
                                      </p:cBhvr>
                                    </p:animEffect>
                                    <p:set>
                                      <p:cBhvr>
                                        <p:cTn id="9" dur="1" fill="hold">
                                          <p:stCondLst>
                                            <p:cond delay="4999"/>
                                          </p:stCondLst>
                                        </p:cTn>
                                        <p:tgtEl>
                                          <p:spTgt spid="6"/>
                                        </p:tgtEl>
                                        <p:attrNameLst>
                                          <p:attrName>style.visibility</p:attrName>
                                        </p:attrNameLst>
                                      </p:cBhvr>
                                      <p:to>
                                        <p:strVal val="hidden"/>
                                      </p:to>
                                    </p:set>
                                  </p:childTnLst>
                                </p:cTn>
                              </p:par>
                              <p:par>
                                <p:cTn id="10" presetID="10" presetClass="entr" presetSubtype="0" fill="hold" nodeType="withEffect">
                                  <p:stCondLst>
                                    <p:cond delay="20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0"/>
                                        <p:tgtEl>
                                          <p:spTgt spid="5"/>
                                        </p:tgtEl>
                                      </p:cBhvr>
                                    </p:animEffect>
                                  </p:childTnLst>
                                </p:cTn>
                              </p:par>
                              <p:par>
                                <p:cTn id="13" presetID="23" presetClass="entr" presetSubtype="288" fill="hold" nodeType="withEffect">
                                  <p:stCondLst>
                                    <p:cond delay="200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strVal val="4/3*#ppt_w"/>
                                          </p:val>
                                        </p:tav>
                                        <p:tav tm="100000">
                                          <p:val>
                                            <p:strVal val="#ppt_w"/>
                                          </p:val>
                                        </p:tav>
                                      </p:tavLst>
                                    </p:anim>
                                    <p:anim calcmode="lin" valueType="num">
                                      <p:cBhvr>
                                        <p:cTn id="16"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43e00a9f.jpg"/>
          <p:cNvPicPr>
            <a:picLocks noChangeAspect="1"/>
          </p:cNvPicPr>
          <p:nvPr/>
        </p:nvPicPr>
        <p:blipFill>
          <a:blip r:embed="rId2"/>
          <a:stretch>
            <a:fillRect/>
          </a:stretch>
        </p:blipFill>
        <p:spPr>
          <a:xfrm>
            <a:off x="0" y="0"/>
            <a:ext cx="9144000" cy="6858000"/>
          </a:xfrm>
          <a:prstGeom prst="rect">
            <a:avLst/>
          </a:prstGeom>
        </p:spPr>
      </p:pic>
      <p:pic>
        <p:nvPicPr>
          <p:cNvPr id="5" name="4 Imagen" descr="d68619de.jpg"/>
          <p:cNvPicPr>
            <a:picLocks noChangeAspect="1"/>
          </p:cNvPicPr>
          <p:nvPr/>
        </p:nvPicPr>
        <p:blipFill>
          <a:blip r:embed="rId3"/>
          <a:stretch>
            <a:fillRect/>
          </a:stretch>
        </p:blipFill>
        <p:spPr>
          <a:xfrm>
            <a:off x="0" y="0"/>
            <a:ext cx="9144000" cy="6858000"/>
          </a:xfrm>
          <a:prstGeom prst="rect">
            <a:avLst/>
          </a:prstGeom>
        </p:spPr>
      </p:pic>
      <p:sp>
        <p:nvSpPr>
          <p:cNvPr id="6" name="5 Botón de acción: Hacia atrás o Anterior">
            <a:hlinkClick r:id="rId4" action="ppaction://hlinksldjump" highlightClick="1"/>
          </p:cNvPr>
          <p:cNvSpPr/>
          <p:nvPr/>
        </p:nvSpPr>
        <p:spPr>
          <a:xfrm>
            <a:off x="7643834" y="6215082"/>
            <a:ext cx="285752" cy="357190"/>
          </a:xfrm>
          <a:prstGeom prst="actionButtonBackPrevious">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072066" y="6215082"/>
            <a:ext cx="2493760" cy="307777"/>
          </a:xfrm>
          <a:prstGeom prst="rect">
            <a:avLst/>
          </a:prstGeom>
          <a:noFill/>
        </p:spPr>
        <p:txBody>
          <a:bodyPr wrap="none" rtlCol="0">
            <a:spAutoFit/>
          </a:bodyPr>
          <a:lstStyle/>
          <a:p>
            <a:r>
              <a:rPr lang="es-ES" sz="1400" b="1" dirty="0" smtClean="0">
                <a:solidFill>
                  <a:schemeClr val="accent4">
                    <a:lumMod val="40000"/>
                    <a:lumOff val="60000"/>
                  </a:schemeClr>
                </a:solidFill>
                <a:effectLst>
                  <a:outerShdw blurRad="38100" dist="38100" dir="2700000" algn="tl">
                    <a:srgbClr val="000000">
                      <a:alpha val="43137"/>
                    </a:srgbClr>
                  </a:outerShdw>
                </a:effectLst>
                <a:hlinkClick r:id="rId4" action="ppaction://hlinksldjump"/>
              </a:rPr>
              <a:t>Regresar al índice de canciones</a:t>
            </a:r>
            <a:endParaRPr lang="es-ES" sz="1400" b="1"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2" presetClass="exit" presetSubtype="0" fill="hold" nodeType="withEffect">
                                  <p:stCondLst>
                                    <p:cond delay="2000"/>
                                  </p:stCondLst>
                                  <p:childTnLst>
                                    <p:animScale>
                                      <p:cBhvr>
                                        <p:cTn id="6" dur="5000" accel="50000">
                                          <p:stCondLst>
                                            <p:cond delay="0"/>
                                          </p:stCondLst>
                                        </p:cTn>
                                        <p:tgtEl>
                                          <p:spTgt spid="5"/>
                                        </p:tgtEl>
                                      </p:cBhvr>
                                      <p:from x="100000" y="100000"/>
                                      <p:to x="250000" y="250000"/>
                                    </p:animScale>
                                    <p:animMotion origin="layout" path="M 0.0000 0.0000 C 0.03802 0.0 0.1441 0.02341 0.1826 0.0915 C 0.22118 0.15964 0.24705 0.31256 0.2318 0.4083 C 0.21649 0.50394 0.20747 0.57948 0.0908 0.6661 C -0.02552 0.75279 -0.37517 0.88508 -0.4674 0.9289" pathEditMode="relative" ptsTypes="">
                                      <p:cBhvr>
                                        <p:cTn id="7" dur="5000" accel="50000">
                                          <p:stCondLst>
                                            <p:cond delay="0"/>
                                          </p:stCondLst>
                                        </p:cTn>
                                        <p:tgtEl>
                                          <p:spTgt spid="5"/>
                                        </p:tgtEl>
                                        <p:attrNameLst>
                                          <p:attrName>ppt_x</p:attrName>
                                          <p:attrName>ppt_y</p:attrName>
                                        </p:attrNameLst>
                                      </p:cBhvr>
                                    </p:animMotion>
                                    <p:animEffect transition="out" filter="fade">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par>
                                <p:cTn id="10" presetID="52" presetClass="entr" presetSubtype="0" fill="hold" nodeType="withEffect">
                                  <p:stCondLst>
                                    <p:cond delay="2000"/>
                                  </p:stCondLst>
                                  <p:childTnLst>
                                    <p:set>
                                      <p:cBhvr>
                                        <p:cTn id="11" dur="1" fill="hold">
                                          <p:stCondLst>
                                            <p:cond delay="0"/>
                                          </p:stCondLst>
                                        </p:cTn>
                                        <p:tgtEl>
                                          <p:spTgt spid="4"/>
                                        </p:tgtEl>
                                        <p:attrNameLst>
                                          <p:attrName>style.visibility</p:attrName>
                                        </p:attrNameLst>
                                      </p:cBhvr>
                                      <p:to>
                                        <p:strVal val="visible"/>
                                      </p:to>
                                    </p:set>
                                    <p:animScale>
                                      <p:cBhvr>
                                        <p:cTn id="12" dur="5000" decel="50000" fill="hold">
                                          <p:stCondLst>
                                            <p:cond delay="0"/>
                                          </p:stCondLst>
                                        </p:cTn>
                                        <p:tgtEl>
                                          <p:spTgt spid="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 dur="5000" decel="50000" fill="hold">
                                          <p:stCondLst>
                                            <p:cond delay="0"/>
                                          </p:stCondLst>
                                        </p:cTn>
                                        <p:tgtEl>
                                          <p:spTgt spid="4"/>
                                        </p:tgtEl>
                                        <p:attrNameLst>
                                          <p:attrName>ppt_x</p:attrName>
                                          <p:attrName>ppt_y</p:attrName>
                                        </p:attrNameLst>
                                      </p:cBhvr>
                                    </p:animMotion>
                                    <p:animEffect transition="in" filter="fade">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76c234f.jpg"/>
          <p:cNvPicPr>
            <a:picLocks noChangeAspect="1"/>
          </p:cNvPicPr>
          <p:nvPr/>
        </p:nvPicPr>
        <p:blipFill>
          <a:blip r:embed="rId2"/>
          <a:stretch>
            <a:fillRect/>
          </a:stretch>
        </p:blipFill>
        <p:spPr>
          <a:xfrm>
            <a:off x="0" y="0"/>
            <a:ext cx="9144000" cy="6858000"/>
          </a:xfrm>
          <a:prstGeom prst="rect">
            <a:avLst/>
          </a:prstGeom>
        </p:spPr>
      </p:pic>
      <p:pic>
        <p:nvPicPr>
          <p:cNvPr id="5" name="4 Imagen" descr="ef4f4bc5.jpg"/>
          <p:cNvPicPr>
            <a:picLocks noChangeAspect="1"/>
          </p:cNvPicPr>
          <p:nvPr/>
        </p:nvPicPr>
        <p:blipFill>
          <a:blip r:embed="rId3"/>
          <a:stretch>
            <a:fillRect/>
          </a:stretch>
        </p:blipFill>
        <p:spPr>
          <a:xfrm>
            <a:off x="0" y="0"/>
            <a:ext cx="9144000" cy="6858000"/>
          </a:xfrm>
          <a:prstGeom prst="rect">
            <a:avLst/>
          </a:prstGeom>
        </p:spPr>
      </p:pic>
      <p:sp>
        <p:nvSpPr>
          <p:cNvPr id="6" name="5 Botón de acción: Hacia atrás o Anterior">
            <a:hlinkClick r:id="rId4" action="ppaction://hlinksldjump" highlightClick="1"/>
          </p:cNvPr>
          <p:cNvSpPr/>
          <p:nvPr/>
        </p:nvSpPr>
        <p:spPr>
          <a:xfrm>
            <a:off x="7643834" y="6215082"/>
            <a:ext cx="285752" cy="357190"/>
          </a:xfrm>
          <a:prstGeom prst="actionButtonBackPrevious">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143504" y="6215082"/>
            <a:ext cx="2493760" cy="307777"/>
          </a:xfrm>
          <a:prstGeom prst="rect">
            <a:avLst/>
          </a:prstGeom>
          <a:noFill/>
        </p:spPr>
        <p:txBody>
          <a:bodyPr wrap="none" rtlCol="0">
            <a:spAutoFit/>
          </a:bodyPr>
          <a:lstStyle/>
          <a:p>
            <a:r>
              <a:rPr lang="es-ES" sz="1400" b="1" dirty="0" smtClean="0">
                <a:solidFill>
                  <a:schemeClr val="accent4">
                    <a:lumMod val="40000"/>
                    <a:lumOff val="60000"/>
                  </a:schemeClr>
                </a:solidFill>
                <a:effectLst>
                  <a:outerShdw blurRad="38100" dist="38100" dir="2700000" algn="tl">
                    <a:srgbClr val="000000">
                      <a:alpha val="43137"/>
                    </a:srgbClr>
                  </a:outerShdw>
                </a:effectLst>
                <a:hlinkClick r:id="rId4" action="ppaction://hlinksldjump"/>
              </a:rPr>
              <a:t>Regresar al índice de canciones</a:t>
            </a:r>
            <a:endParaRPr lang="es-ES" sz="1400" b="1"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2000"/>
                                  </p:stCondLst>
                                  <p:childTnLst>
                                    <p:anim calcmode="lin" valueType="num">
                                      <p:cBhvr>
                                        <p:cTn id="6" dur="5000"/>
                                        <p:tgtEl>
                                          <p:spTgt spid="5"/>
                                        </p:tgtEl>
                                        <p:attrNameLst>
                                          <p:attrName>ppt_w</p:attrName>
                                        </p:attrNameLst>
                                      </p:cBhvr>
                                      <p:tavLst>
                                        <p:tav tm="0">
                                          <p:val>
                                            <p:strVal val="ppt_w"/>
                                          </p:val>
                                        </p:tav>
                                        <p:tav tm="100000">
                                          <p:val>
                                            <p:strVal val="ppt_w+.3"/>
                                          </p:val>
                                        </p:tav>
                                      </p:tavLst>
                                    </p:anim>
                                    <p:anim calcmode="lin" valueType="num">
                                      <p:cBhvr>
                                        <p:cTn id="7" dur="5000"/>
                                        <p:tgtEl>
                                          <p:spTgt spid="5"/>
                                        </p:tgtEl>
                                        <p:attrNameLst>
                                          <p:attrName>ppt_h</p:attrName>
                                        </p:attrNameLst>
                                      </p:cBhvr>
                                      <p:tavLst>
                                        <p:tav tm="0">
                                          <p:val>
                                            <p:strVal val="ppt_h"/>
                                          </p:val>
                                        </p:tav>
                                        <p:tav tm="100000">
                                          <p:val>
                                            <p:strVal val="ppt_h"/>
                                          </p:val>
                                        </p:tav>
                                      </p:tavLst>
                                    </p:anim>
                                    <p:animEffect transition="out" filter="fade">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par>
                                <p:cTn id="10" presetID="50" presetClass="entr" presetSubtype="0" decel="100000" fill="hold" nodeType="withEffect">
                                  <p:stCondLst>
                                    <p:cond delay="200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ppt_w+.3"/>
                                          </p:val>
                                        </p:tav>
                                        <p:tav tm="100000">
                                          <p:val>
                                            <p:strVal val="#ppt_w"/>
                                          </p:val>
                                        </p:tav>
                                      </p:tavLst>
                                    </p:anim>
                                    <p:anim calcmode="lin" valueType="num">
                                      <p:cBhvr>
                                        <p:cTn id="13" dur="5000" fill="hold"/>
                                        <p:tgtEl>
                                          <p:spTgt spid="4"/>
                                        </p:tgtEl>
                                        <p:attrNameLst>
                                          <p:attrName>ppt_h</p:attrName>
                                        </p:attrNameLst>
                                      </p:cBhvr>
                                      <p:tavLst>
                                        <p:tav tm="0">
                                          <p:val>
                                            <p:strVal val="#ppt_h"/>
                                          </p:val>
                                        </p:tav>
                                        <p:tav tm="100000">
                                          <p:val>
                                            <p:strVal val="#ppt_h"/>
                                          </p:val>
                                        </p:tav>
                                      </p:tavLst>
                                    </p:anim>
                                    <p:animEffect transition="in" filter="fade">
                                      <p:cBhvr>
                                        <p:cTn id="14"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500fd04a.jpg"/>
          <p:cNvPicPr>
            <a:picLocks noChangeAspect="1"/>
          </p:cNvPicPr>
          <p:nvPr/>
        </p:nvPicPr>
        <p:blipFill>
          <a:blip r:embed="rId2"/>
          <a:stretch>
            <a:fillRect/>
          </a:stretch>
        </p:blipFill>
        <p:spPr>
          <a:xfrm>
            <a:off x="5945" y="0"/>
            <a:ext cx="9132109" cy="6858000"/>
          </a:xfrm>
          <a:prstGeom prst="rect">
            <a:avLst/>
          </a:prstGeom>
        </p:spPr>
      </p:pic>
      <p:pic>
        <p:nvPicPr>
          <p:cNvPr id="5" name="4 Imagen" descr="c2aa7e50.jpg"/>
          <p:cNvPicPr>
            <a:picLocks noChangeAspect="1"/>
          </p:cNvPicPr>
          <p:nvPr/>
        </p:nvPicPr>
        <p:blipFill>
          <a:blip r:embed="rId3"/>
          <a:srcRect r="1429"/>
          <a:stretch>
            <a:fillRect/>
          </a:stretch>
        </p:blipFill>
        <p:spPr>
          <a:xfrm>
            <a:off x="-714412" y="0"/>
            <a:ext cx="9858412" cy="6858000"/>
          </a:xfrm>
          <a:prstGeom prst="rect">
            <a:avLst/>
          </a:prstGeom>
        </p:spPr>
      </p:pic>
      <p:sp>
        <p:nvSpPr>
          <p:cNvPr id="6" name="5 Botón de acción: Hacia atrás o Anterior">
            <a:hlinkClick r:id="rId4" action="ppaction://hlinksldjump" highlightClick="1"/>
          </p:cNvPr>
          <p:cNvSpPr/>
          <p:nvPr/>
        </p:nvSpPr>
        <p:spPr>
          <a:xfrm>
            <a:off x="7643834" y="6215082"/>
            <a:ext cx="285752" cy="357190"/>
          </a:xfrm>
          <a:prstGeom prst="actionButtonBackPrevious">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5286380" y="6215082"/>
            <a:ext cx="2493760" cy="307777"/>
          </a:xfrm>
          <a:prstGeom prst="rect">
            <a:avLst/>
          </a:prstGeom>
          <a:noFill/>
        </p:spPr>
        <p:txBody>
          <a:bodyPr wrap="none" rtlCol="0">
            <a:spAutoFit/>
          </a:bodyPr>
          <a:lstStyle/>
          <a:p>
            <a:r>
              <a:rPr lang="es-ES" sz="1400" b="1" dirty="0" smtClean="0">
                <a:solidFill>
                  <a:schemeClr val="accent4">
                    <a:lumMod val="40000"/>
                    <a:lumOff val="60000"/>
                  </a:schemeClr>
                </a:solidFill>
                <a:effectLst>
                  <a:outerShdw blurRad="38100" dist="38100" dir="2700000" algn="tl">
                    <a:srgbClr val="000000">
                      <a:alpha val="43137"/>
                    </a:srgbClr>
                  </a:outerShdw>
                </a:effectLst>
                <a:hlinkClick r:id="rId4" action="ppaction://hlinksldjump"/>
              </a:rPr>
              <a:t>Regresar al índice de canciones</a:t>
            </a:r>
            <a:endParaRPr lang="es-ES" sz="1400" b="1"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xit" presetSubtype="16" fill="hold" nodeType="withEffect">
                                  <p:stCondLst>
                                    <p:cond delay="2000"/>
                                  </p:stCondLst>
                                  <p:childTnLst>
                                    <p:animEffect transition="out" filter="diamond(in)">
                                      <p:cBhvr>
                                        <p:cTn id="6" dur="5000"/>
                                        <p:tgtEl>
                                          <p:spTgt spid="5"/>
                                        </p:tgtEl>
                                      </p:cBhvr>
                                    </p:animEffect>
                                    <p:set>
                                      <p:cBhvr>
                                        <p:cTn id="7" dur="1" fill="hold">
                                          <p:stCondLst>
                                            <p:cond delay="4999"/>
                                          </p:stCondLst>
                                        </p:cTn>
                                        <p:tgtEl>
                                          <p:spTgt spid="5"/>
                                        </p:tgtEl>
                                        <p:attrNameLst>
                                          <p:attrName>style.visibility</p:attrName>
                                        </p:attrNameLst>
                                      </p:cBhvr>
                                      <p:to>
                                        <p:strVal val="hidden"/>
                                      </p:to>
                                    </p:set>
                                  </p:childTnLst>
                                </p:cTn>
                              </p:par>
                              <p:par>
                                <p:cTn id="8" presetID="21" presetClass="entr" presetSubtype="8" fill="hold" nodeType="withEffect">
                                  <p:stCondLst>
                                    <p:cond delay="2000"/>
                                  </p:stCondLst>
                                  <p:childTnLst>
                                    <p:set>
                                      <p:cBhvr>
                                        <p:cTn id="9" dur="1" fill="hold">
                                          <p:stCondLst>
                                            <p:cond delay="0"/>
                                          </p:stCondLst>
                                        </p:cTn>
                                        <p:tgtEl>
                                          <p:spTgt spid="4"/>
                                        </p:tgtEl>
                                        <p:attrNameLst>
                                          <p:attrName>style.visibility</p:attrName>
                                        </p:attrNameLst>
                                      </p:cBhvr>
                                      <p:to>
                                        <p:strVal val="visible"/>
                                      </p:to>
                                    </p:set>
                                    <p:animEffect transition="in" filter="wheel(8)">
                                      <p:cBhvr>
                                        <p:cTn id="10"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f1c3b5a5.jpg"/>
          <p:cNvPicPr>
            <a:picLocks noChangeAspect="1"/>
          </p:cNvPicPr>
          <p:nvPr/>
        </p:nvPicPr>
        <p:blipFill>
          <a:blip r:embed="rId2"/>
          <a:stretch>
            <a:fillRect/>
          </a:stretch>
        </p:blipFill>
        <p:spPr>
          <a:xfrm>
            <a:off x="0" y="0"/>
            <a:ext cx="9144000" cy="6824676"/>
          </a:xfrm>
          <a:prstGeom prst="rect">
            <a:avLst/>
          </a:prstGeom>
        </p:spPr>
      </p:pic>
      <p:pic>
        <p:nvPicPr>
          <p:cNvPr id="6" name="5 Imagen" descr="288a71b0.jpg"/>
          <p:cNvPicPr>
            <a:picLocks noChangeAspect="1"/>
          </p:cNvPicPr>
          <p:nvPr/>
        </p:nvPicPr>
        <p:blipFill>
          <a:blip r:embed="rId3"/>
          <a:stretch>
            <a:fillRect/>
          </a:stretch>
        </p:blipFill>
        <p:spPr>
          <a:xfrm>
            <a:off x="0" y="0"/>
            <a:ext cx="9144000" cy="6858000"/>
          </a:xfrm>
          <a:prstGeom prst="rect">
            <a:avLst/>
          </a:prstGeom>
        </p:spPr>
      </p:pic>
      <p:sp>
        <p:nvSpPr>
          <p:cNvPr id="7" name="6 Botón de acción: Hacia atrás o Anterior">
            <a:hlinkClick r:id="rId4" action="ppaction://hlinksldjump" highlightClick="1"/>
          </p:cNvPr>
          <p:cNvSpPr/>
          <p:nvPr/>
        </p:nvSpPr>
        <p:spPr>
          <a:xfrm>
            <a:off x="8429652" y="6215082"/>
            <a:ext cx="285752" cy="357190"/>
          </a:xfrm>
          <a:prstGeom prst="actionButtonBackPrevious">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8" name="7 CuadroTexto"/>
          <p:cNvSpPr txBox="1"/>
          <p:nvPr/>
        </p:nvSpPr>
        <p:spPr>
          <a:xfrm>
            <a:off x="5929322" y="6215082"/>
            <a:ext cx="2493760" cy="307777"/>
          </a:xfrm>
          <a:prstGeom prst="rect">
            <a:avLst/>
          </a:prstGeom>
          <a:noFill/>
        </p:spPr>
        <p:txBody>
          <a:bodyPr wrap="none" rtlCol="0">
            <a:spAutoFit/>
          </a:bodyPr>
          <a:lstStyle/>
          <a:p>
            <a:r>
              <a:rPr lang="es-ES" sz="1400" b="1" dirty="0" smtClean="0">
                <a:solidFill>
                  <a:schemeClr val="accent4">
                    <a:lumMod val="40000"/>
                    <a:lumOff val="60000"/>
                  </a:schemeClr>
                </a:solidFill>
                <a:effectLst>
                  <a:outerShdw blurRad="38100" dist="38100" dir="2700000" algn="tl">
                    <a:srgbClr val="000000">
                      <a:alpha val="43137"/>
                    </a:srgbClr>
                  </a:outerShdw>
                </a:effectLst>
                <a:hlinkClick r:id="rId4" action="ppaction://hlinksldjump"/>
              </a:rPr>
              <a:t>Regresar al índice de canciones</a:t>
            </a:r>
            <a:endParaRPr lang="es-ES" sz="1400" b="1" dirty="0">
              <a:solidFill>
                <a:schemeClr val="accent4">
                  <a:lumMod val="40000"/>
                  <a:lumOff val="60000"/>
                </a:schemeClr>
              </a:solidFill>
              <a:effectLst>
                <a:outerShdw blurRad="38100" dist="38100" dir="2700000" algn="tl">
                  <a:srgbClr val="000000">
                    <a:alpha val="43137"/>
                  </a:srgbClr>
                </a:outerShdw>
              </a:effectLst>
            </a:endParaRPr>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xit" presetSubtype="0" fill="hold" nodeType="withEffect">
                                  <p:stCondLst>
                                    <p:cond delay="2000"/>
                                  </p:stCondLst>
                                  <p:childTnLst>
                                    <p:anim calcmode="lin" valueType="num">
                                      <p:cBhvr>
                                        <p:cTn id="6" dur="5000"/>
                                        <p:tgtEl>
                                          <p:spTgt spid="6"/>
                                        </p:tgtEl>
                                        <p:attrNameLst>
                                          <p:attrName>ppt_x</p:attrName>
                                        </p:attrNameLst>
                                      </p:cBhvr>
                                      <p:tavLst>
                                        <p:tav tm="0">
                                          <p:val>
                                            <p:strVal val="ppt_x"/>
                                          </p:val>
                                        </p:tav>
                                        <p:tav tm="100000">
                                          <p:val>
                                            <p:strVal val="ppt_x-.2"/>
                                          </p:val>
                                        </p:tav>
                                      </p:tavLst>
                                    </p:anim>
                                    <p:anim calcmode="lin" valueType="num">
                                      <p:cBhvr>
                                        <p:cTn id="7" dur="5000"/>
                                        <p:tgtEl>
                                          <p:spTgt spid="6"/>
                                        </p:tgtEl>
                                        <p:attrNameLst>
                                          <p:attrName>ppt_y</p:attrName>
                                        </p:attrNameLst>
                                      </p:cBhvr>
                                      <p:tavLst>
                                        <p:tav tm="0">
                                          <p:val>
                                            <p:strVal val="ppt_y"/>
                                          </p:val>
                                        </p:tav>
                                        <p:tav tm="100000">
                                          <p:val>
                                            <p:strVal val="ppt_y"/>
                                          </p:val>
                                        </p:tav>
                                      </p:tavLst>
                                    </p:anim>
                                    <p:animEffect transition="out" filter="fade">
                                      <p:cBhvr>
                                        <p:cTn id="8" dur="5000"/>
                                        <p:tgtEl>
                                          <p:spTgt spid="6"/>
                                        </p:tgtEl>
                                      </p:cBhvr>
                                    </p:animEffect>
                                    <p:set>
                                      <p:cBhvr>
                                        <p:cTn id="9" dur="1" fill="hold">
                                          <p:stCondLst>
                                            <p:cond delay="4999"/>
                                          </p:stCondLst>
                                        </p:cTn>
                                        <p:tgtEl>
                                          <p:spTgt spid="6"/>
                                        </p:tgtEl>
                                        <p:attrNameLst>
                                          <p:attrName>style.visibility</p:attrName>
                                        </p:attrNameLst>
                                      </p:cBhvr>
                                      <p:to>
                                        <p:strVal val="hidden"/>
                                      </p:to>
                                    </p:set>
                                  </p:childTnLst>
                                </p:cTn>
                              </p:par>
                              <p:par>
                                <p:cTn id="10" presetID="10" presetClass="entr" presetSubtype="0" fill="hold" nodeType="withEffect">
                                  <p:stCondLst>
                                    <p:cond delay="20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0"/>
                                        <p:tgtEl>
                                          <p:spTgt spid="5"/>
                                        </p:tgtEl>
                                      </p:cBhvr>
                                    </p:animEffect>
                                  </p:childTnLst>
                                </p:cTn>
                              </p:par>
                              <p:par>
                                <p:cTn id="13" presetID="23" presetClass="entr" presetSubtype="288" fill="hold" nodeType="withEffect">
                                  <p:stCondLst>
                                    <p:cond delay="200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0" fill="hold"/>
                                        <p:tgtEl>
                                          <p:spTgt spid="5"/>
                                        </p:tgtEl>
                                        <p:attrNameLst>
                                          <p:attrName>ppt_w</p:attrName>
                                        </p:attrNameLst>
                                      </p:cBhvr>
                                      <p:tavLst>
                                        <p:tav tm="0">
                                          <p:val>
                                            <p:strVal val="4/3*#ppt_w"/>
                                          </p:val>
                                        </p:tav>
                                        <p:tav tm="100000">
                                          <p:val>
                                            <p:strVal val="#ppt_w"/>
                                          </p:val>
                                        </p:tav>
                                      </p:tavLst>
                                    </p:anim>
                                    <p:anim calcmode="lin" valueType="num">
                                      <p:cBhvr>
                                        <p:cTn id="16" dur="5000" fill="hold"/>
                                        <p:tgtEl>
                                          <p:spTgt spid="5"/>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4" name="3 Imagen" descr="145e7e52.jpg"/>
          <p:cNvPicPr>
            <a:picLocks noChangeAspect="1"/>
          </p:cNvPicPr>
          <p:nvPr/>
        </p:nvPicPr>
        <p:blipFill>
          <a:blip r:embed="rId2"/>
          <a:stretch>
            <a:fillRect/>
          </a:stretch>
        </p:blipFill>
        <p:spPr>
          <a:xfrm>
            <a:off x="0" y="20033"/>
            <a:ext cx="9144000" cy="6837967"/>
          </a:xfrm>
          <a:prstGeom prst="rect">
            <a:avLst/>
          </a:prstGeom>
        </p:spPr>
      </p:pic>
      <p:pic>
        <p:nvPicPr>
          <p:cNvPr id="5" name="4 Imagen" descr="e777c48e.jpg"/>
          <p:cNvPicPr>
            <a:picLocks noChangeAspect="1"/>
          </p:cNvPicPr>
          <p:nvPr/>
        </p:nvPicPr>
        <p:blipFill>
          <a:blip r:embed="rId3"/>
          <a:stretch>
            <a:fillRect/>
          </a:stretch>
        </p:blipFill>
        <p:spPr>
          <a:xfrm>
            <a:off x="0" y="0"/>
            <a:ext cx="9144000" cy="6844632"/>
          </a:xfrm>
          <a:prstGeom prst="rect">
            <a:avLst/>
          </a:prstGeom>
        </p:spPr>
      </p:pic>
      <p:sp>
        <p:nvSpPr>
          <p:cNvPr id="6" name="5 Botón de acción: Hacia atrás o Anterior">
            <a:hlinkClick r:id="rId4" action="ppaction://hlinksldjump" highlightClick="1"/>
          </p:cNvPr>
          <p:cNvSpPr/>
          <p:nvPr/>
        </p:nvSpPr>
        <p:spPr>
          <a:xfrm>
            <a:off x="8858248" y="5643578"/>
            <a:ext cx="285752" cy="357190"/>
          </a:xfrm>
          <a:prstGeom prst="actionButtonBackPrevious">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7" name="6 CuadroTexto"/>
          <p:cNvSpPr txBox="1"/>
          <p:nvPr/>
        </p:nvSpPr>
        <p:spPr>
          <a:xfrm>
            <a:off x="6357950" y="5715016"/>
            <a:ext cx="2493760" cy="307777"/>
          </a:xfrm>
          <a:prstGeom prst="rect">
            <a:avLst/>
          </a:prstGeom>
          <a:noFill/>
        </p:spPr>
        <p:txBody>
          <a:bodyPr wrap="none" rtlCol="0">
            <a:spAutoFit/>
          </a:bodyPr>
          <a:lstStyle/>
          <a:p>
            <a:r>
              <a:rPr lang="es-ES" sz="1400" b="1" dirty="0" smtClean="0">
                <a:solidFill>
                  <a:schemeClr val="accent4">
                    <a:lumMod val="40000"/>
                    <a:lumOff val="60000"/>
                  </a:schemeClr>
                </a:solidFill>
                <a:effectLst>
                  <a:outerShdw blurRad="38100" dist="38100" dir="2700000" algn="tl">
                    <a:srgbClr val="000000">
                      <a:alpha val="43137"/>
                    </a:srgbClr>
                  </a:outerShdw>
                </a:effectLst>
                <a:hlinkClick r:id="rId4" action="ppaction://hlinksldjump"/>
              </a:rPr>
              <a:t>Regresar al índice de canciones</a:t>
            </a:r>
            <a:endParaRPr lang="es-ES" sz="1400" b="1" dirty="0">
              <a:solidFill>
                <a:schemeClr val="accent4">
                  <a:lumMod val="40000"/>
                  <a:lumOff val="60000"/>
                </a:schemeClr>
              </a:solidFill>
              <a:effectLst>
                <a:outerShdw blurRad="38100" dist="38100" dir="2700000" algn="tl">
                  <a:srgbClr val="000000">
                    <a:alpha val="43137"/>
                  </a:srgbClr>
                </a:outerShdw>
              </a:effectLst>
            </a:endParaRPr>
          </a:p>
        </p:txBody>
      </p:sp>
      <p:sp>
        <p:nvSpPr>
          <p:cNvPr id="8" name="7 CuadroTexto"/>
          <p:cNvSpPr txBox="1"/>
          <p:nvPr/>
        </p:nvSpPr>
        <p:spPr>
          <a:xfrm>
            <a:off x="285720" y="6000768"/>
            <a:ext cx="4324967" cy="461665"/>
          </a:xfrm>
          <a:prstGeom prst="rect">
            <a:avLst/>
          </a:prstGeom>
          <a:noFill/>
        </p:spPr>
        <p:txBody>
          <a:bodyPr wrap="none" rtlCol="0">
            <a:spAutoFit/>
            <a:scene3d>
              <a:camera prst="orthographicFront"/>
              <a:lightRig rig="threePt" dir="t"/>
            </a:scene3d>
            <a:sp3d extrusionH="57150">
              <a:bevelT h="25400" prst="softRound"/>
            </a:sp3d>
          </a:bodyPr>
          <a:lstStyle/>
          <a:p>
            <a:r>
              <a:rPr lang="es-ES" sz="2400" b="1" dirty="0" smtClean="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38100" dist="38100" dir="2700000" algn="tl">
                    <a:srgbClr val="000000">
                      <a:alpha val="43137"/>
                    </a:srgbClr>
                  </a:outerShdw>
                </a:effectLst>
                <a:latin typeface="Matura MT Script Capitals" pitchFamily="66" charset="0"/>
              </a:rPr>
              <a:t>Jazmín –Francisco del Olmo</a:t>
            </a:r>
            <a:endParaRPr lang="es-ES" sz="2400" b="1" dirty="0">
              <a:gradFill>
                <a:gsLst>
                  <a:gs pos="0">
                    <a:srgbClr val="FBE4AE"/>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gradFill>
              <a:effectLst>
                <a:outerShdw blurRad="38100" dist="38100" dir="2700000" algn="tl">
                  <a:srgbClr val="000000">
                    <a:alpha val="43137"/>
                  </a:srgbClr>
                </a:outerShdw>
              </a:effectLst>
              <a:latin typeface="Matura MT Script Capitals" pitchFamily="66" charset="0"/>
            </a:endParaRPr>
          </a:p>
        </p:txBody>
      </p:sp>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xit" presetSubtype="0" fill="hold" nodeType="withEffect">
                                  <p:stCondLst>
                                    <p:cond delay="2000"/>
                                  </p:stCondLst>
                                  <p:childTnLst>
                                    <p:anim calcmode="lin" valueType="num">
                                      <p:cBhvr>
                                        <p:cTn id="6" dur="5000"/>
                                        <p:tgtEl>
                                          <p:spTgt spid="5"/>
                                        </p:tgtEl>
                                        <p:attrNameLst>
                                          <p:attrName>ppt_x</p:attrName>
                                        </p:attrNameLst>
                                      </p:cBhvr>
                                      <p:tavLst>
                                        <p:tav tm="0">
                                          <p:val>
                                            <p:strVal val="ppt_x"/>
                                          </p:val>
                                        </p:tav>
                                        <p:tav tm="100000">
                                          <p:val>
                                            <p:strVal val="ppt_x-.2"/>
                                          </p:val>
                                        </p:tav>
                                      </p:tavLst>
                                    </p:anim>
                                    <p:anim calcmode="lin" valueType="num">
                                      <p:cBhvr>
                                        <p:cTn id="7" dur="5000"/>
                                        <p:tgtEl>
                                          <p:spTgt spid="5"/>
                                        </p:tgtEl>
                                        <p:attrNameLst>
                                          <p:attrName>ppt_y</p:attrName>
                                        </p:attrNameLst>
                                      </p:cBhvr>
                                      <p:tavLst>
                                        <p:tav tm="0">
                                          <p:val>
                                            <p:strVal val="ppt_y"/>
                                          </p:val>
                                        </p:tav>
                                        <p:tav tm="100000">
                                          <p:val>
                                            <p:strVal val="ppt_y"/>
                                          </p:val>
                                        </p:tav>
                                      </p:tavLst>
                                    </p:anim>
                                    <p:animEffect transition="out" filter="fade">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par>
                                <p:cTn id="10" presetID="10" presetClass="entr" presetSubtype="0" fill="hold" nodeType="withEffect">
                                  <p:stCondLst>
                                    <p:cond delay="200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0"/>
                                        <p:tgtEl>
                                          <p:spTgt spid="4"/>
                                        </p:tgtEl>
                                      </p:cBhvr>
                                    </p:animEffect>
                                  </p:childTnLst>
                                </p:cTn>
                              </p:par>
                            </p:childTnLst>
                          </p:cTn>
                        </p:par>
                        <p:par>
                          <p:cTn id="13" fill="hold">
                            <p:stCondLst>
                              <p:cond delay="7000"/>
                            </p:stCondLst>
                            <p:childTnLst>
                              <p:par>
                                <p:cTn id="14" presetID="40" presetClass="entr" presetSubtype="0" fill="hold" grpId="0" nodeType="afterEffect">
                                  <p:stCondLst>
                                    <p:cond delay="0"/>
                                  </p:stCondLst>
                                  <p:iterate type="lt">
                                    <p:tmPct val="10000"/>
                                  </p:iterate>
                                  <p:childTnLst>
                                    <p:set>
                                      <p:cBhvr>
                                        <p:cTn id="15" dur="1" fill="hold">
                                          <p:stCondLst>
                                            <p:cond delay="0"/>
                                          </p:stCondLst>
                                        </p:cTn>
                                        <p:tgtEl>
                                          <p:spTgt spid="8"/>
                                        </p:tgtEl>
                                        <p:attrNameLst>
                                          <p:attrName>style.visibility</p:attrName>
                                        </p:attrNameLst>
                                      </p:cBhvr>
                                      <p:to>
                                        <p:strVal val="visible"/>
                                      </p:to>
                                    </p:set>
                                    <p:animEffect transition="in" filter="fade">
                                      <p:cBhvr>
                                        <p:cTn id="16" dur="2000"/>
                                        <p:tgtEl>
                                          <p:spTgt spid="8"/>
                                        </p:tgtEl>
                                      </p:cBhvr>
                                    </p:animEffect>
                                    <p:anim calcmode="lin" valueType="num">
                                      <p:cBhvr>
                                        <p:cTn id="17" dur="2000" fill="hold"/>
                                        <p:tgtEl>
                                          <p:spTgt spid="8"/>
                                        </p:tgtEl>
                                        <p:attrNameLst>
                                          <p:attrName>ppt_x</p:attrName>
                                        </p:attrNameLst>
                                      </p:cBhvr>
                                      <p:tavLst>
                                        <p:tav tm="0">
                                          <p:val>
                                            <p:strVal val="#ppt_x-.1"/>
                                          </p:val>
                                        </p:tav>
                                        <p:tav tm="100000">
                                          <p:val>
                                            <p:strVal val="#ppt_x"/>
                                          </p:val>
                                        </p:tav>
                                      </p:tavLst>
                                    </p:anim>
                                    <p:anim calcmode="lin" valueType="num">
                                      <p:cBhvr>
                                        <p:cTn id="18" dur="2000" fill="hold"/>
                                        <p:tgtEl>
                                          <p:spTgt spid="8"/>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JORGE SEPULVEDA Y SUS EXITOS">
  <a:themeElements>
    <a:clrScheme name="Opulento">
      <a:dk1>
        <a:sysClr val="windowText" lastClr="000000"/>
      </a:dk1>
      <a:lt1>
        <a:sysClr val="window" lastClr="FFFFFF"/>
      </a:lt1>
      <a:dk2>
        <a:srgbClr val="B13F9A"/>
      </a:dk2>
      <a:lt2>
        <a:srgbClr val="F4E7ED"/>
      </a:lt2>
      <a:accent1>
        <a:srgbClr val="B83D68"/>
      </a:accent1>
      <a:accent2>
        <a:srgbClr val="AC66BB"/>
      </a:accent2>
      <a:accent3>
        <a:srgbClr val="DE6C36"/>
      </a:accent3>
      <a:accent4>
        <a:srgbClr val="F9B639"/>
      </a:accent4>
      <a:accent5>
        <a:srgbClr val="CF6DA4"/>
      </a:accent5>
      <a:accent6>
        <a:srgbClr val="FA8D3D"/>
      </a:accent6>
      <a:hlink>
        <a:srgbClr val="FFDE66"/>
      </a:hlink>
      <a:folHlink>
        <a:srgbClr val="D490C5"/>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JORGE SEPULVEDA Y SUS EXITOS</Template>
  <TotalTime>0</TotalTime>
  <Words>312</Words>
  <Application>Microsoft Office PowerPoint</Application>
  <PresentationFormat>Presentación en pantalla (4:3)</PresentationFormat>
  <Paragraphs>51</Paragraphs>
  <Slides>24</Slides>
  <Notes>0</Notes>
  <HiddenSlides>0</HiddenSlides>
  <MMClips>1</MMClips>
  <ScaleCrop>false</ScaleCrop>
  <HeadingPairs>
    <vt:vector size="4" baseType="variant">
      <vt:variant>
        <vt:lpstr>Tema</vt:lpstr>
      </vt:variant>
      <vt:variant>
        <vt:i4>2</vt:i4>
      </vt:variant>
      <vt:variant>
        <vt:lpstr>Títulos de diapositiva</vt:lpstr>
      </vt:variant>
      <vt:variant>
        <vt:i4>24</vt:i4>
      </vt:variant>
    </vt:vector>
  </HeadingPairs>
  <TitlesOfParts>
    <vt:vector size="26" baseType="lpstr">
      <vt:lpstr>JORGE SEPULVEDA Y SUS EXITOS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2013-05-18T19:51:03Z</dcterms:created>
  <dcterms:modified xsi:type="dcterms:W3CDTF">2013-05-18T19:58:32Z</dcterms:modified>
</cp:coreProperties>
</file>