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73" r:id="rId5"/>
    <p:sldId id="272" r:id="rId6"/>
    <p:sldId id="271" r:id="rId7"/>
    <p:sldId id="270" r:id="rId8"/>
    <p:sldId id="269" r:id="rId9"/>
    <p:sldId id="268" r:id="rId10"/>
    <p:sldId id="267" r:id="rId11"/>
    <p:sldId id="266" r:id="rId12"/>
    <p:sldId id="265" r:id="rId13"/>
    <p:sldId id="264" r:id="rId14"/>
    <p:sldId id="263" r:id="rId15"/>
    <p:sldId id="262" r:id="rId16"/>
    <p:sldId id="261" r:id="rId17"/>
    <p:sldId id="260" r:id="rId18"/>
    <p:sldId id="274" r:id="rId1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KnRuC1VmZYdz2d0gLQbOA==" hashData="i7NN/+D/xGAfVvlGwAjPjR5Zin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F1F0E-8508-4A6A-8264-08670415D90B}" type="datetimeFigureOut">
              <a:rPr lang="es-ES" smtClean="0"/>
              <a:pPr/>
              <a:t>02/05/2014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E6D4E-2CBA-4463-870B-CA5DC280C8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F1F0E-8508-4A6A-8264-08670415D90B}" type="datetimeFigureOut">
              <a:rPr lang="es-ES" smtClean="0"/>
              <a:pPr/>
              <a:t>02/05/2014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E6D4E-2CBA-4463-870B-CA5DC280C8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F1F0E-8508-4A6A-8264-08670415D90B}" type="datetimeFigureOut">
              <a:rPr lang="es-ES" smtClean="0"/>
              <a:pPr/>
              <a:t>02/05/2014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E6D4E-2CBA-4463-870B-CA5DC280C8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F1F0E-8508-4A6A-8264-08670415D90B}" type="datetimeFigureOut">
              <a:rPr lang="es-ES" smtClean="0"/>
              <a:pPr/>
              <a:t>02/05/2014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E6D4E-2CBA-4463-870B-CA5DC280C8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F1F0E-8508-4A6A-8264-08670415D90B}" type="datetimeFigureOut">
              <a:rPr lang="es-ES" smtClean="0"/>
              <a:pPr/>
              <a:t>02/05/2014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E6D4E-2CBA-4463-870B-CA5DC280C8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F1F0E-8508-4A6A-8264-08670415D90B}" type="datetimeFigureOut">
              <a:rPr lang="es-ES" smtClean="0"/>
              <a:pPr/>
              <a:t>02/05/2014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E6D4E-2CBA-4463-870B-CA5DC280C8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F1F0E-8508-4A6A-8264-08670415D90B}" type="datetimeFigureOut">
              <a:rPr lang="es-ES" smtClean="0"/>
              <a:pPr/>
              <a:t>02/05/2014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E6D4E-2CBA-4463-870B-CA5DC280C8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F1F0E-8508-4A6A-8264-08670415D90B}" type="datetimeFigureOut">
              <a:rPr lang="es-ES" smtClean="0"/>
              <a:pPr/>
              <a:t>02/05/2014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E6D4E-2CBA-4463-870B-CA5DC280C8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F1F0E-8508-4A6A-8264-08670415D90B}" type="datetimeFigureOut">
              <a:rPr lang="es-ES" smtClean="0"/>
              <a:pPr/>
              <a:t>02/05/2014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E6D4E-2CBA-4463-870B-CA5DC280C8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F1F0E-8508-4A6A-8264-08670415D90B}" type="datetimeFigureOut">
              <a:rPr lang="es-ES" smtClean="0"/>
              <a:pPr/>
              <a:t>02/05/2014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E6D4E-2CBA-4463-870B-CA5DC280C8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F1F0E-8508-4A6A-8264-08670415D90B}" type="datetimeFigureOut">
              <a:rPr lang="es-ES" smtClean="0"/>
              <a:pPr/>
              <a:t>02/05/2014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E6D4E-2CBA-4463-870B-CA5DC280C8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791DF7-7A11-4DA8-827F-7138351EBBC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FF1F0E-8508-4A6A-8264-08670415D90B}" type="datetimeFigureOut">
              <a:rPr lang="es-ES" smtClean="0"/>
              <a:pPr/>
              <a:t>02/05/2014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2E6D4E-2CBA-4463-870B-CA5DC280C8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1704473-AB33-4690-9533-0E209DBD05BC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2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gif"/><Relationship Id="rId4" Type="http://schemas.openxmlformats.org/officeDocument/2006/relationships/image" Target="../media/image24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gif"/><Relationship Id="rId4" Type="http://schemas.openxmlformats.org/officeDocument/2006/relationships/image" Target="../media/image30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gif"/><Relationship Id="rId5" Type="http://schemas.openxmlformats.org/officeDocument/2006/relationships/image" Target="../media/image37.gif"/><Relationship Id="rId4" Type="http://schemas.openxmlformats.org/officeDocument/2006/relationships/image" Target="../media/image36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gif"/><Relationship Id="rId4" Type="http://schemas.openxmlformats.org/officeDocument/2006/relationships/image" Target="../media/image41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7.gif"/><Relationship Id="rId4" Type="http://schemas.openxmlformats.org/officeDocument/2006/relationships/image" Target="../media/image46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8.png"/><Relationship Id="rId7" Type="http://schemas.openxmlformats.org/officeDocument/2006/relationships/image" Target="../media/image5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zzzzzzzzMARCOS\texturas gifs grandes y poco pesadas\PEQUEÑINAS\muy buen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3062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texturas gifs grandes y poco pesadas\PEQUEÑINAS\muy buen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27371"/>
            <a:ext cx="9144000" cy="130629"/>
          </a:xfrm>
          <a:prstGeom prst="rect">
            <a:avLst/>
          </a:prstGeom>
          <a:noFill/>
        </p:spPr>
      </p:pic>
      <p:pic>
        <p:nvPicPr>
          <p:cNvPr id="1027" name="Picture 3" descr="C:\Users\Usuario\Desktop\descargas\zzzzzzzzMARCOS\texturas gifs grandes y poco pesadas\PEQUEÑINAS\muy buen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0015" y="3380015"/>
            <a:ext cx="6858000" cy="97971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zzzzzzzMARCOS\texturas gifs grandes y poco pesadas\PEQUEÑINAS\muy buen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66015" y="3380015"/>
            <a:ext cx="6858000" cy="97971"/>
          </a:xfrm>
          <a:prstGeom prst="rect">
            <a:avLst/>
          </a:prstGeom>
          <a:noFill/>
        </p:spPr>
      </p:pic>
      <p:pic>
        <p:nvPicPr>
          <p:cNvPr id="1028" name="Picture 4" descr="C:\Users\Usuario\Desktop\descargas\zzzzzzzzMARCOS\texturas gifs grandes y poco pesadas\PEQUEÑINAS\esta es buenaaaa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88640"/>
            <a:ext cx="5248275" cy="76200"/>
          </a:xfrm>
          <a:prstGeom prst="rect">
            <a:avLst/>
          </a:prstGeom>
          <a:noFill/>
        </p:spPr>
      </p:pic>
      <p:pic>
        <p:nvPicPr>
          <p:cNvPr id="9" name="Picture 4" descr="C:\Users\Usuario\Desktop\descargas\zzzzzzzzMARCOS\texturas gifs grandes y poco pesadas\PEQUEÑINAS\esta es buenaaaa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4" y="188640"/>
            <a:ext cx="5248275" cy="76200"/>
          </a:xfrm>
          <a:prstGeom prst="rect">
            <a:avLst/>
          </a:prstGeom>
          <a:noFill/>
        </p:spPr>
      </p:pic>
      <p:pic>
        <p:nvPicPr>
          <p:cNvPr id="10" name="Picture 4" descr="C:\Users\Usuario\Desktop\descargas\zzzzzzzzMARCOS\texturas gifs grandes y poco pesadas\PEQUEÑINAS\esta es buenaaaa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406526" y="2774677"/>
            <a:ext cx="5248275" cy="76200"/>
          </a:xfrm>
          <a:prstGeom prst="rect">
            <a:avLst/>
          </a:prstGeom>
          <a:noFill/>
        </p:spPr>
      </p:pic>
      <p:pic>
        <p:nvPicPr>
          <p:cNvPr id="11" name="Picture 4" descr="C:\Users\Usuario\Desktop\descargas\zzzzzzzzMARCOS\texturas gifs grandes y poco pesadas\PEQUEÑINAS\esta es buenaaaa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597352"/>
            <a:ext cx="5248275" cy="76200"/>
          </a:xfrm>
          <a:prstGeom prst="rect">
            <a:avLst/>
          </a:prstGeom>
          <a:noFill/>
        </p:spPr>
      </p:pic>
      <p:pic>
        <p:nvPicPr>
          <p:cNvPr id="12" name="Picture 4" descr="C:\Users\Usuario\Desktop\descargas\zzzzzzzzMARCOS\texturas gifs grandes y poco pesadas\PEQUEÑINAS\esta es buenaaaa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4" y="6597352"/>
            <a:ext cx="5248275" cy="76200"/>
          </a:xfrm>
          <a:prstGeom prst="rect">
            <a:avLst/>
          </a:prstGeom>
          <a:noFill/>
        </p:spPr>
      </p:pic>
      <p:pic>
        <p:nvPicPr>
          <p:cNvPr id="13" name="Picture 4" descr="C:\Users\Usuario\Desktop\descargas\zzzzzzzzMARCOS\texturas gifs grandes y poco pesadas\PEQUEÑINAS\esta es buenaaaa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406526" y="3998813"/>
            <a:ext cx="5248275" cy="76200"/>
          </a:xfrm>
          <a:prstGeom prst="rect">
            <a:avLst/>
          </a:prstGeom>
          <a:noFill/>
        </p:spPr>
      </p:pic>
      <p:pic>
        <p:nvPicPr>
          <p:cNvPr id="14" name="Picture 4" descr="C:\Users\Usuario\Desktop\descargas\zzzzzzzzMARCOS\texturas gifs grandes y poco pesadas\PEQUEÑINAS\esta es buenaaaa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306443" y="2774678"/>
            <a:ext cx="5248275" cy="76200"/>
          </a:xfrm>
          <a:prstGeom prst="rect">
            <a:avLst/>
          </a:prstGeom>
          <a:noFill/>
        </p:spPr>
      </p:pic>
      <p:pic>
        <p:nvPicPr>
          <p:cNvPr id="15" name="Picture 4" descr="C:\Users\Usuario\Desktop\descargas\zzzzzzzzMARCOS\texturas gifs grandes y poco pesadas\PEQUEÑINAS\esta es buenaaaa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306443" y="3998814"/>
            <a:ext cx="5248275" cy="76200"/>
          </a:xfrm>
          <a:prstGeom prst="rect">
            <a:avLst/>
          </a:prstGeom>
          <a:noFill/>
        </p:spPr>
      </p:pic>
      <p:pic>
        <p:nvPicPr>
          <p:cNvPr id="15362" name="Picture 2" descr="http://es.bloggif.com/tmp/1767d7520cb947f3f77ef1a50cb853c0/text.gif?1399019092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3728" y="2492896"/>
            <a:ext cx="4829556" cy="1512168"/>
          </a:xfrm>
          <a:prstGeom prst="rect">
            <a:avLst/>
          </a:prstGeom>
          <a:noFill/>
        </p:spPr>
      </p:pic>
      <p:pic>
        <p:nvPicPr>
          <p:cNvPr id="15364" name="Picture 4" descr="http://es.bloggif.com/tmp/1767d7520cb947f3f77ef1a50cb853c0/text.gif?1399019245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9872" y="4149080"/>
            <a:ext cx="2362200" cy="342901"/>
          </a:xfrm>
          <a:prstGeom prst="rect">
            <a:avLst/>
          </a:prstGeom>
          <a:noFill/>
        </p:spPr>
      </p:pic>
      <p:pic>
        <p:nvPicPr>
          <p:cNvPr id="15366" name="Picture 6" descr="http://es.bloggif.com/tmp/1767d7520cb947f3f77ef1a50cb853c0/text.gif?1399019631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83768" y="836712"/>
            <a:ext cx="3962400" cy="466726"/>
          </a:xfrm>
          <a:prstGeom prst="rect">
            <a:avLst/>
          </a:prstGeom>
          <a:noFill/>
        </p:spPr>
      </p:pic>
      <p:pic>
        <p:nvPicPr>
          <p:cNvPr id="15368" name="Picture 8" descr="http://es.bloggif.com/tmp/1767d7520cb947f3f77ef1a50cb853c0/text.gif?1399019689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08104" y="5589240"/>
            <a:ext cx="2809875" cy="438151"/>
          </a:xfrm>
          <a:prstGeom prst="rect">
            <a:avLst/>
          </a:prstGeom>
          <a:noFill/>
        </p:spPr>
      </p:pic>
      <p:pic>
        <p:nvPicPr>
          <p:cNvPr id="15369" name="Picture 9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11560" y="5661248"/>
            <a:ext cx="798468" cy="670942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  <p:sndAc>
      <p:stSnd>
        <p:snd r:embed="rId2" name="camilo sexto - jama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C:\Users\Usuario\Desktop\descargas\ZZZZZZZZZZZZultimisimo\0_e4d33_2ebedb43_XXL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Usuario\Desktop\descargas\ZZZZZZZZZZZZultimisimo\0_ea23e_488b21c9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uario\Desktop\descargas\ZZZZZZZZZZZZultimisimo\110925525_81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964488" cy="6858000"/>
          </a:xfrm>
          <a:prstGeom prst="rect">
            <a:avLst/>
          </a:prstGeom>
          <a:noFill/>
        </p:spPr>
      </p:pic>
      <p:sp>
        <p:nvSpPr>
          <p:cNvPr id="29702" name="AutoShape 6" descr="http://es.bloggif.com/tmp/1767d7520cb947f3f77ef1a50cb853c0/text.gif?1399020566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9705" name="Picture 9" descr="http://es.bloggif.com/tmp/1767d7520cb947f3f77ef1a50cb853c0/text.gif?1399020566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6165304"/>
            <a:ext cx="6724650" cy="419101"/>
          </a:xfrm>
          <a:prstGeom prst="rect">
            <a:avLst/>
          </a:prstGeom>
          <a:noFill/>
        </p:spPr>
      </p:pic>
      <p:pic>
        <p:nvPicPr>
          <p:cNvPr id="29707" name="Picture 11" descr="C:\Users\Usuario\Desktop\descargas\zzzzzzzzMARCOS\zzzzmarcos delgados y gifs\0_28031_e7c1f022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C:\Users\Usuario\Desktop\descargas\zzzzzzzzzzzzzzzzzzzzgif\8103334a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26" name="Picture 6" descr="http://es.bloggif.com/tmp/1767d7520cb947f3f77ef1a50cb853c0/text.gif?139902144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6165304"/>
            <a:ext cx="6810375" cy="419101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C:\Users\Usuario\Desktop\descargas\ZZZZZZZZZZZZultimisimo\GIF-2\1340879265_50027632_47798717_1072953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0420" name="Picture 4" descr="http://es.bloggif.com/tmp/1767d7520cb947f3f77ef1a50cb853c0/text.gif?1399021756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5805264"/>
            <a:ext cx="5057775" cy="857251"/>
          </a:xfrm>
          <a:prstGeom prst="rect">
            <a:avLst/>
          </a:prstGeom>
          <a:noFill/>
        </p:spPr>
      </p:pic>
      <p:pic>
        <p:nvPicPr>
          <p:cNvPr id="60421" name="Picture 5" descr="C:\Users\Usuario\Desktop\descargas\zzzzzzzzMARCOS\DEGADINESSSS\0_e41cd_b805ea64_X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ZZZZZZZZZZZZultimisimo\GIF-2\2efupz8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http://es.bloggif.com/tmp/70fe3392a79dd293fda4e40dec0d0e97/text.gif?1399025587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6093296"/>
            <a:ext cx="6076950" cy="4191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wheel spokes="2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C:\Users\Usuario\Desktop\descargas\ZZZZZZZZZZZZultimisimo\GIF-2\1386256773_0_e0ef5_31b2b84a_xx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0" name="Picture 2" descr="C:\Users\Usuario\Desktop\descargas\PNG HOMBRES 1\0_c7058_fdaa73a6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5" y="764704"/>
            <a:ext cx="3635896" cy="6093296"/>
          </a:xfrm>
          <a:prstGeom prst="rect">
            <a:avLst/>
          </a:prstGeom>
          <a:noFill/>
        </p:spPr>
      </p:pic>
      <p:pic>
        <p:nvPicPr>
          <p:cNvPr id="12292" name="Picture 4" descr="http://es.bloggif.com/tmp/70fe3392a79dd293fda4e40dec0d0e97/text.gif?139902597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6165304"/>
            <a:ext cx="7639050" cy="419100"/>
          </a:xfrm>
          <a:prstGeom prst="rect">
            <a:avLst/>
          </a:prstGeom>
          <a:noFill/>
        </p:spPr>
      </p:pic>
      <p:pic>
        <p:nvPicPr>
          <p:cNvPr id="5" name="Picture 5" descr="C:\Users\Usuario\Desktop\descargas\zzzzzzzzMARCOS\DEGADINESSSS\0_e41cd_b805ea64_XL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split orient="vert"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Users\Usuario\Desktop\descargas\ZZZZZZZZZZZZultimisimo\GIF-2\1340879216_50026722_46653317_109968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5747" cy="6858000"/>
          </a:xfrm>
          <a:prstGeom prst="rect">
            <a:avLst/>
          </a:prstGeom>
          <a:noFill/>
        </p:spPr>
      </p:pic>
      <p:pic>
        <p:nvPicPr>
          <p:cNvPr id="3" name="Picture 5" descr="C:\Users\Usuario\Desktop\descargas\zzzzzzzzMARCOS\DEGADINESSSS\0_e41cd_b805ea64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7" name="Picture 3" descr="http://es.bloggif.com/tmp/70fe3392a79dd293fda4e40dec0d0e97/text.gif?139902624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5661248"/>
            <a:ext cx="6496050" cy="419101"/>
          </a:xfrm>
          <a:prstGeom prst="rect">
            <a:avLst/>
          </a:prstGeom>
          <a:noFill/>
        </p:spPr>
      </p:pic>
      <p:pic>
        <p:nvPicPr>
          <p:cNvPr id="11269" name="Picture 5" descr="http://es.bloggif.com/tmp/70fe3392a79dd293fda4e40dec0d0e97/text.gif?1399026326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67744" y="6093296"/>
            <a:ext cx="4657725" cy="419101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whee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C:\Users\Usuario\Desktop\descargas\ZZZZZZZZZZZZultimisimo\GIF-2\1340879266_50027237_47172130_111409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68560" y="-315416"/>
            <a:ext cx="9937104" cy="7560840"/>
          </a:xfrm>
          <a:prstGeom prst="rect">
            <a:avLst/>
          </a:prstGeom>
          <a:noFill/>
        </p:spPr>
      </p:pic>
      <p:pic>
        <p:nvPicPr>
          <p:cNvPr id="10243" name="Picture 3" descr="http://es.bloggif.com/tmp/70fe3392a79dd293fda4e40dec0d0e97/text.gif?139902645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5517232"/>
            <a:ext cx="6562725" cy="419101"/>
          </a:xfrm>
          <a:prstGeom prst="rect">
            <a:avLst/>
          </a:prstGeom>
          <a:noFill/>
        </p:spPr>
      </p:pic>
      <p:sp>
        <p:nvSpPr>
          <p:cNvPr id="10245" name="AutoShape 5" descr="http://es.bloggif.com/tmp/4441b0ed474c02143527977e86dd483b/text.gif?1399026778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247" name="Picture 7" descr="http://es.bloggif.com/tmp/4441b0ed474c02143527977e86dd483b/text.gif?139902677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6021288"/>
            <a:ext cx="6315075" cy="419101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strips dir="l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Users\Usuario\Desktop\descargas\ZZZZZZZZZZZZultimisimo\GIF-2\1392828602_1272173021_41217765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376"/>
            <a:ext cx="9144000" cy="6846624"/>
          </a:xfrm>
          <a:prstGeom prst="rect">
            <a:avLst/>
          </a:prstGeom>
          <a:noFill/>
        </p:spPr>
      </p:pic>
      <p:pic>
        <p:nvPicPr>
          <p:cNvPr id="3" name="Picture 5" descr="C:\Users\Usuario\Desktop\descargas\zzzzzzzzMARCOS\DEGADINESSSS\0_e41cd_b805ea64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19" name="AutoShape 3" descr="http://es.bloggif.com/tmp/4441b0ed474c02143527977e86dd483b/text.gif?1399027075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9223" name="Picture 7" descr="http://es.bloggif.com/tmp/4441b0ed474c02143527977e86dd483b/text.gif?139902728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5877272"/>
            <a:ext cx="7562850" cy="685800"/>
          </a:xfrm>
          <a:prstGeom prst="rect">
            <a:avLst/>
          </a:prstGeom>
          <a:noFill/>
        </p:spPr>
      </p:pic>
      <p:sp>
        <p:nvSpPr>
          <p:cNvPr id="8194" name="AutoShape 2" descr="http://es.bloggif.com/tmp/38d2784a7ba1dae3d2ac2e4ce18e6702/text.gif?1399027721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8198" name="AutoShape 6" descr="http://es.bloggif.com/tmp/38d2784a7ba1dae3d2ac2e4ce18e6702/text.gif?1399027841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8200" name="Picture 8" descr="http://es.bloggif.com/tmp/38d2784a7ba1dae3d2ac2e4ce18e6702/text.gif?139902784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28384" y="6237312"/>
            <a:ext cx="447675" cy="276225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Users\Usuario\Desktop\descargas\ZZZZZZZZZZZZultimisimo\GIF-2\1387469040_102967334_large_3779070_i749124_copy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1" name="Picture 3" descr="http://es.bloggif.com/tmp/2b28b621641e72ef5d76683f10412f95/text.gif?139902823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6237312"/>
            <a:ext cx="5600700" cy="428625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strips dir="r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Users\Usuario\Desktop\descargas\ZZZZZZZZZZZZultimisimo\GIF-2\ãèôçâå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7" name="Picture 3" descr="C:\Users\Usuario\Desktop\descargas\zzzzzzzzMARCOS\VARIOS-30-3-2014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19550"/>
            <a:ext cx="76200" cy="283845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zzzzzzzzMARCOS\VARIOS-30-3-2014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132856"/>
            <a:ext cx="76200" cy="283845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zzzzzzzzMARCOS\VARIOS-30-3-2014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6200" cy="2838450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zzzzzzzzMARCOS\VARIOS-30-3-2014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67800" y="4019550"/>
            <a:ext cx="76200" cy="2838450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zzzzzzzzMARCOS\VARIOS-30-3-2014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67800" y="2132856"/>
            <a:ext cx="76200" cy="2838450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zzzzzzzzMARCOS\VARIOS-30-3-2014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67800" y="0"/>
            <a:ext cx="76200" cy="2838450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zzzzzzzzMARCOS\VARIOS-30-3-2014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390756" y="-1390756"/>
            <a:ext cx="56938" cy="2838450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zzzzzzzzMARCOS\VARIOS-30-3-2014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578380" y="-1390756"/>
            <a:ext cx="56938" cy="2838450"/>
          </a:xfrm>
          <a:prstGeom prst="rect">
            <a:avLst/>
          </a:prstGeom>
          <a:noFill/>
        </p:spPr>
      </p:pic>
      <p:pic>
        <p:nvPicPr>
          <p:cNvPr id="12" name="Picture 3" descr="C:\Users\Usuario\Desktop\descargas\zzzzzzzzMARCOS\VARIOS-30-3-2014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882636" y="-1390756"/>
            <a:ext cx="56938" cy="2838450"/>
          </a:xfrm>
          <a:prstGeom prst="rect">
            <a:avLst/>
          </a:prstGeom>
          <a:noFill/>
        </p:spPr>
      </p:pic>
      <p:pic>
        <p:nvPicPr>
          <p:cNvPr id="13" name="Picture 3" descr="C:\Users\Usuario\Desktop\descargas\zzzzzzzzMARCOS\VARIOS-30-3-2014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696306" y="-1390756"/>
            <a:ext cx="56938" cy="2838450"/>
          </a:xfrm>
          <a:prstGeom prst="rect">
            <a:avLst/>
          </a:prstGeom>
          <a:noFill/>
        </p:spPr>
      </p:pic>
      <p:pic>
        <p:nvPicPr>
          <p:cNvPr id="15" name="Picture 3" descr="C:\Users\Usuario\Desktop\descargas\zzzzzzzzMARCOS\VARIOS-30-3-2014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390756" y="5410306"/>
            <a:ext cx="56938" cy="2838450"/>
          </a:xfrm>
          <a:prstGeom prst="rect">
            <a:avLst/>
          </a:prstGeom>
          <a:noFill/>
        </p:spPr>
      </p:pic>
      <p:pic>
        <p:nvPicPr>
          <p:cNvPr id="16" name="Picture 3" descr="C:\Users\Usuario\Desktop\descargas\zzzzzzzzMARCOS\VARIOS-30-3-2014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578380" y="5410306"/>
            <a:ext cx="56938" cy="2838450"/>
          </a:xfrm>
          <a:prstGeom prst="rect">
            <a:avLst/>
          </a:prstGeom>
          <a:noFill/>
        </p:spPr>
      </p:pic>
      <p:pic>
        <p:nvPicPr>
          <p:cNvPr id="17" name="Picture 3" descr="C:\Users\Usuario\Desktop\descargas\zzzzzzzzMARCOS\VARIOS-30-3-2014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882636" y="5410306"/>
            <a:ext cx="56938" cy="2838450"/>
          </a:xfrm>
          <a:prstGeom prst="rect">
            <a:avLst/>
          </a:prstGeom>
          <a:noFill/>
        </p:spPr>
      </p:pic>
      <p:pic>
        <p:nvPicPr>
          <p:cNvPr id="18" name="Picture 3" descr="C:\Users\Usuario\Desktop\descargas\zzzzzzzzMARCOS\VARIOS-30-3-2014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696306" y="5410306"/>
            <a:ext cx="56938" cy="2838450"/>
          </a:xfrm>
          <a:prstGeom prst="rect">
            <a:avLst/>
          </a:prstGeom>
          <a:noFill/>
        </p:spPr>
      </p:pic>
      <p:pic>
        <p:nvPicPr>
          <p:cNvPr id="6149" name="Picture 5" descr="http://es.bloggif.com/tmp/2b28b621641e72ef5d76683f10412f95/text.gif?139902874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5229200"/>
            <a:ext cx="5962650" cy="428626"/>
          </a:xfrm>
          <a:prstGeom prst="rect">
            <a:avLst/>
          </a:prstGeom>
          <a:noFill/>
        </p:spPr>
      </p:pic>
      <p:sp>
        <p:nvSpPr>
          <p:cNvPr id="6151" name="AutoShape 7" descr="http://es.bloggif.com/tmp/2b28b621641e72ef5d76683f10412f95/text.gif?1399028881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6153" name="Picture 9" descr="http://es.bloggif.com/tmp/2b28b621641e72ef5d76683f10412f95/text.gif?139902888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11760" y="5733256"/>
            <a:ext cx="4610100" cy="400050"/>
          </a:xfrm>
          <a:prstGeom prst="rect">
            <a:avLst/>
          </a:prstGeom>
          <a:noFill/>
        </p:spPr>
      </p:pic>
      <p:sp>
        <p:nvSpPr>
          <p:cNvPr id="6155" name="AutoShape 11" descr="http://es.bloggif.com/tmp/2b28b621641e72ef5d76683f10412f95/text.gif?1399029034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6157" name="Picture 13" descr="http://es.bloggif.com/tmp/2b28b621641e72ef5d76683f10412f95/text.gif?1399029034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71800" y="6165304"/>
            <a:ext cx="4057650" cy="428625"/>
          </a:xfrm>
          <a:prstGeom prst="rect">
            <a:avLst/>
          </a:prstGeom>
          <a:noFill/>
        </p:spPr>
      </p:pic>
    </p:spTree>
  </p:cSld>
  <p:clrMapOvr>
    <a:masterClrMapping/>
  </p:clrMapOvr>
  <p:transition advTm="25000">
    <p:wheel spokes="3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Usuario\Desktop\descargas\ZZZZZZZZZZZZultimisimo\GIF-2\689d4790b0a5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5124" name="Picture 4" descr="C:\Users\Usuario\Desktop\descargas\PNG PAREJAS 1\párok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5900" y="260648"/>
            <a:ext cx="3848100" cy="6597352"/>
          </a:xfrm>
          <a:prstGeom prst="rect">
            <a:avLst/>
          </a:prstGeom>
          <a:noFill/>
        </p:spPr>
      </p:pic>
      <p:pic>
        <p:nvPicPr>
          <p:cNvPr id="5126" name="Picture 6" descr="http://es.bloggif.com/tmp/2b28b621641e72ef5d76683f10412f95/text.gif?139902952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4869160"/>
            <a:ext cx="5610225" cy="809626"/>
          </a:xfrm>
          <a:prstGeom prst="rect">
            <a:avLst/>
          </a:prstGeom>
          <a:noFill/>
        </p:spPr>
      </p:pic>
      <p:pic>
        <p:nvPicPr>
          <p:cNvPr id="5128" name="Picture 8" descr="http://es.bloggif.com/tmp/2b28b621641e72ef5d76683f10412f95/text.gif?1399029734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736" y="5733256"/>
            <a:ext cx="2428875" cy="428626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strips dir="r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Users\Usuario\Desktop\descargas\ZZZZZZZZZZZZultimisimo\GIFS\1de120adac8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7" descr="http://es.bloggif.com/tmp/4441b0ed474c02143527977e86dd483b/text.gif?1399027288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5877272"/>
            <a:ext cx="7562850" cy="685800"/>
          </a:xfrm>
          <a:prstGeom prst="rect">
            <a:avLst/>
          </a:prstGeom>
          <a:noFill/>
        </p:spPr>
      </p:pic>
      <p:pic>
        <p:nvPicPr>
          <p:cNvPr id="4" name="Picture 8" descr="http://es.bloggif.com/tmp/38d2784a7ba1dae3d2ac2e4ce18e6702/text.gif?139902784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28384" y="6237312"/>
            <a:ext cx="447675" cy="276225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strips dir="l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Users\Usuario\Desktop\descargas\ZZZZZZZZZZZZultimisimo\GIFS\mamoryas_16.010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5" name="Picture 3" descr="http://es.bloggif.com/tmp/2b28b621641e72ef5d76683f10412f95/text.gif?1399030106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5301208"/>
            <a:ext cx="6267450" cy="428626"/>
          </a:xfrm>
          <a:prstGeom prst="rect">
            <a:avLst/>
          </a:prstGeom>
          <a:noFill/>
        </p:spPr>
      </p:pic>
      <p:pic>
        <p:nvPicPr>
          <p:cNvPr id="3077" name="Picture 5" descr="http://es.bloggif.com/tmp/2b28b621641e72ef5d76683f10412f95/text.gif?1399030216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5733256"/>
            <a:ext cx="5991225" cy="428626"/>
          </a:xfrm>
          <a:prstGeom prst="rect">
            <a:avLst/>
          </a:prstGeom>
          <a:noFill/>
        </p:spPr>
      </p:pic>
      <p:pic>
        <p:nvPicPr>
          <p:cNvPr id="3079" name="Picture 7" descr="http://es.bloggif.com/tmp/2b28b621641e72ef5d76683f10412f95/text.gif?1399030318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1720" y="6165304"/>
            <a:ext cx="6438900" cy="428626"/>
          </a:xfrm>
          <a:prstGeom prst="rect">
            <a:avLst/>
          </a:prstGeom>
          <a:noFill/>
        </p:spPr>
      </p:pic>
    </p:spTree>
  </p:cSld>
  <p:clrMapOvr>
    <a:masterClrMapping/>
  </p:clrMapOvr>
  <p:transition advTm="22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40</Words>
  <Application>Microsoft Office PowerPoint</Application>
  <PresentationFormat>Presentación en pantalla (4:3)</PresentationFormat>
  <Paragraphs>15</Paragraphs>
  <Slides>17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20</cp:revision>
  <dcterms:created xsi:type="dcterms:W3CDTF">2014-04-13T21:21:10Z</dcterms:created>
  <dcterms:modified xsi:type="dcterms:W3CDTF">2014-05-02T12:06:38Z</dcterms:modified>
</cp:coreProperties>
</file>