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1" r:id="rId6"/>
    <p:sldId id="262" r:id="rId7"/>
    <p:sldId id="258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84" r:id="rId17"/>
    <p:sldId id="274" r:id="rId18"/>
    <p:sldId id="275" r:id="rId19"/>
    <p:sldId id="279" r:id="rId20"/>
    <p:sldId id="280" r:id="rId21"/>
    <p:sldId id="281" r:id="rId22"/>
    <p:sldId id="283" r:id="rId23"/>
    <p:sldId id="272" r:id="rId24"/>
    <p:sldId id="273" r:id="rId25"/>
    <p:sldId id="282" r:id="rId26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27"/>
    </p:embeddedFont>
    <p:embeddedFont>
      <p:font typeface="ChopinScript" panose="00000400000000000000" pitchFamily="2" charset="0"/>
      <p:regular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1fOvgkDMW9WH4szZztL+Q==" hashData="oAYS1C1wqfgzARSHmyYRZ9N1yh1BpKwBUA1dvuF44ac3Bjkbw+DZsSDWt+TNFjx+BJDNr3nDZQzNjObjuXSnv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04A4"/>
    <a:srgbClr val="582C59"/>
    <a:srgbClr val="D0C7D7"/>
    <a:srgbClr val="DACCC4"/>
    <a:srgbClr val="2A1500"/>
    <a:srgbClr val="4C2600"/>
    <a:srgbClr val="7F6441"/>
    <a:srgbClr val="83583D"/>
    <a:srgbClr val="2E5453"/>
    <a:srgbClr val="374B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22" autoAdjust="0"/>
  </p:normalViewPr>
  <p:slideViewPr>
    <p:cSldViewPr>
      <p:cViewPr varScale="1">
        <p:scale>
          <a:sx n="82" d="100"/>
          <a:sy n="82" d="100"/>
        </p:scale>
        <p:origin x="90" y="7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B91-A1D8-4BE5-BC9B-0A2CA32F3037}" type="datetimeFigureOut">
              <a:rPr lang="es-ES" smtClean="0"/>
              <a:pPr/>
              <a:t>13/10/2024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3688-2908-4480-AE2B-5A5925ABE5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lgerian" pitchFamily="82" charset="0"/>
              </a:defRPr>
            </a:lvl1pPr>
          </a:lstStyle>
          <a:p>
            <a:fld id="{93CE8B91-A1D8-4BE5-BC9B-0A2CA32F3037}" type="datetimeFigureOut">
              <a:rPr lang="es-ES" smtClean="0"/>
              <a:pPr/>
              <a:t>13/10/2024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lgeria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lgerian" pitchFamily="82" charset="0"/>
              </a:defRPr>
            </a:lvl1pPr>
          </a:lstStyle>
          <a:p>
            <a:fld id="{B3F93688-2908-4480-AE2B-5A5925ABE52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lgeria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lgeria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lgeria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lgeria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lgeria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lgeria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5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Imaginación\Imágenes\fondo 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-12700"/>
            <a:ext cx="9167813" cy="51689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2" name="1 Rectángulo"/>
          <p:cNvSpPr/>
          <p:nvPr/>
        </p:nvSpPr>
        <p:spPr>
          <a:xfrm rot="20065995">
            <a:off x="278014" y="688687"/>
            <a:ext cx="3736660" cy="1261884"/>
          </a:xfrm>
          <a:prstGeom prst="rect">
            <a:avLst/>
          </a:prstGeom>
          <a:noFill/>
          <a:ln w="635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ln w="9525">
                  <a:solidFill>
                    <a:srgbClr val="472955"/>
                  </a:solidFill>
                </a:ln>
                <a:solidFill>
                  <a:srgbClr val="FFD347"/>
                </a:solidFill>
                <a:effectLst>
                  <a:outerShdw blurRad="50800" dist="50800" dir="5400000" algn="ctr" rotWithShape="0">
                    <a:srgbClr val="271E32"/>
                  </a:outerShdw>
                </a:effectLst>
                <a:latin typeface="Algerian" pitchFamily="82" charset="0"/>
              </a:rPr>
              <a:t>IMAGINACIÓN</a:t>
            </a:r>
          </a:p>
          <a:p>
            <a:pPr algn="ctr"/>
            <a:r>
              <a:rPr lang="es-ES" sz="3200" dirty="0">
                <a:ln w="9525">
                  <a:solidFill>
                    <a:srgbClr val="472955"/>
                  </a:solidFill>
                </a:ln>
                <a:solidFill>
                  <a:srgbClr val="FFD347"/>
                </a:solidFill>
                <a:effectLst>
                  <a:outerShdw blurRad="50800" dist="50800" dir="5400000" algn="ctr" rotWithShape="0">
                    <a:srgbClr val="271E32"/>
                  </a:outerShdw>
                </a:effectLst>
                <a:latin typeface="Algerian" pitchFamily="82" charset="0"/>
              </a:rPr>
              <a:t>(A día de hoy…)</a:t>
            </a:r>
          </a:p>
        </p:txBody>
      </p:sp>
      <p:grpSp>
        <p:nvGrpSpPr>
          <p:cNvPr id="8" name="11 Grupo"/>
          <p:cNvGrpSpPr/>
          <p:nvPr/>
        </p:nvGrpSpPr>
        <p:grpSpPr>
          <a:xfrm>
            <a:off x="455930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9" name="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10" name="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14 Grupo"/>
          <p:cNvGrpSpPr/>
          <p:nvPr/>
        </p:nvGrpSpPr>
        <p:grpSpPr>
          <a:xfrm flipH="1">
            <a:off x="-1270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8 Grupo"/>
          <p:cNvGrpSpPr/>
          <p:nvPr/>
        </p:nvGrpSpPr>
        <p:grpSpPr>
          <a:xfrm rot="5400000" flipH="1">
            <a:off x="3273425" y="-3286125"/>
            <a:ext cx="257175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3 Grupo"/>
          <p:cNvGrpSpPr/>
          <p:nvPr/>
        </p:nvGrpSpPr>
        <p:grpSpPr>
          <a:xfrm flipH="1">
            <a:off x="-12700" y="589346"/>
            <a:ext cx="3419468" cy="3971934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27 Grupo"/>
          <p:cNvGrpSpPr/>
          <p:nvPr/>
        </p:nvGrpSpPr>
        <p:grpSpPr>
          <a:xfrm flipH="1">
            <a:off x="-12700" y="1071552"/>
            <a:ext cx="2571736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30 Grupo"/>
          <p:cNvGrpSpPr/>
          <p:nvPr/>
        </p:nvGrpSpPr>
        <p:grpSpPr>
          <a:xfrm>
            <a:off x="6488126" y="1071554"/>
            <a:ext cx="2643174" cy="2893239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33 Grupo"/>
          <p:cNvGrpSpPr/>
          <p:nvPr/>
        </p:nvGrpSpPr>
        <p:grpSpPr>
          <a:xfrm>
            <a:off x="5559432" y="589345"/>
            <a:ext cx="3571868" cy="390408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36 Grupo"/>
          <p:cNvGrpSpPr/>
          <p:nvPr/>
        </p:nvGrpSpPr>
        <p:grpSpPr>
          <a:xfrm flipH="1">
            <a:off x="-12700" y="1446602"/>
            <a:ext cx="1785918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39 Grupo"/>
          <p:cNvGrpSpPr/>
          <p:nvPr/>
        </p:nvGrpSpPr>
        <p:grpSpPr>
          <a:xfrm>
            <a:off x="7153260" y="1393025"/>
            <a:ext cx="1990740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28575" cap="rnd">
              <a:solidFill>
                <a:srgbClr val="5404A4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ln w="12700">
                  <a:solidFill>
                    <a:srgbClr val="5404A4"/>
                  </a:solidFill>
                </a:ln>
                <a:solidFill>
                  <a:schemeClr val="tx1"/>
                </a:solidFill>
              </a:endParaRPr>
            </a:p>
          </p:txBody>
        </p:sp>
      </p:grpSp>
      <p:sp>
        <p:nvSpPr>
          <p:cNvPr id="4" name="3 Anillo"/>
          <p:cNvSpPr/>
          <p:nvPr/>
        </p:nvSpPr>
        <p:spPr>
          <a:xfrm>
            <a:off x="0" y="1232288"/>
            <a:ext cx="3643306" cy="2678925"/>
          </a:xfrm>
          <a:prstGeom prst="donut">
            <a:avLst>
              <a:gd name="adj" fmla="val 16957"/>
            </a:avLst>
          </a:prstGeom>
          <a:blipFill>
            <a:blip r:embed="rId4" cstate="print"/>
            <a:stretch>
              <a:fillRect/>
            </a:stretch>
          </a:blipFill>
          <a:ln w="28575">
            <a:solidFill>
              <a:srgbClr val="5404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ln w="12700">
                <a:solidFill>
                  <a:srgbClr val="5404A4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488" y="0"/>
            <a:ext cx="3500462" cy="2571750"/>
          </a:xfrm>
          <a:prstGeom prst="donut">
            <a:avLst>
              <a:gd name="adj" fmla="val 14994"/>
            </a:avLst>
          </a:prstGeom>
          <a:blipFill>
            <a:blip r:embed="rId4" cstate="print"/>
            <a:stretch>
              <a:fillRect/>
            </a:stretch>
          </a:blipFill>
          <a:ln w="28575">
            <a:solidFill>
              <a:srgbClr val="5404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ln w="12700">
                <a:solidFill>
                  <a:srgbClr val="5404A4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2571750"/>
            <a:ext cx="3643338" cy="2571750"/>
          </a:xfrm>
          <a:prstGeom prst="donut">
            <a:avLst>
              <a:gd name="adj" fmla="val 15841"/>
            </a:avLst>
          </a:prstGeom>
          <a:blipFill>
            <a:blip r:embed="rId4" cstate="print"/>
            <a:stretch>
              <a:fillRect/>
            </a:stretch>
          </a:blipFill>
          <a:ln w="28575">
            <a:solidFill>
              <a:srgbClr val="5404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ln w="12700">
                <a:solidFill>
                  <a:srgbClr val="5404A4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643570" y="1232288"/>
            <a:ext cx="3500430" cy="2678925"/>
          </a:xfrm>
          <a:prstGeom prst="donut">
            <a:avLst>
              <a:gd name="adj" fmla="val 16067"/>
            </a:avLst>
          </a:prstGeom>
          <a:blipFill>
            <a:blip r:embed="rId4" cstate="print"/>
            <a:stretch>
              <a:fillRect/>
            </a:stretch>
          </a:blipFill>
          <a:ln w="28575">
            <a:solidFill>
              <a:srgbClr val="5404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ln w="12700">
                <a:solidFill>
                  <a:srgbClr val="5404A4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26FCA34-9512-406F-E88A-444F5F7F417A}"/>
              </a:ext>
            </a:extLst>
          </p:cNvPr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>
    <p:sndAc>
      <p:stSnd>
        <p:snd r:embed="rId2" name="LUIS EDUARDO AUTE IMAGINACION -- - trimmed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Imaginación\Imágenes\3 - USA_Autumn_Stones_Grasslands_Forests_Norfolk_595759_1280x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3075806"/>
            <a:ext cx="4392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Yo quise imaginarme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498488" y="3651870"/>
            <a:ext cx="17107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como tú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051720" y="4155926"/>
            <a:ext cx="2779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en tu canción,</a:t>
            </a:r>
          </a:p>
        </p:txBody>
      </p:sp>
      <p:pic>
        <p:nvPicPr>
          <p:cNvPr id="4099" name="Picture 3" descr="E:\PPS  EXCLUSIVOS\- Imaginación\Imágenes\4 - 419623-Kyc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835696" y="411510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70C0"/>
                </a:solidFill>
                <a:effectLst>
                  <a:outerShdw blurRad="63500" dist="63500" dir="5400000" algn="ctr" rotWithShape="0">
                    <a:schemeClr val="tx1"/>
                  </a:outerShdw>
                </a:effectLst>
                <a:latin typeface="Algerian" pitchFamily="82" charset="0"/>
              </a:rPr>
              <a:t>Un mundo sin fronteras,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907704" y="915566"/>
            <a:ext cx="21002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0070C0"/>
                </a:solidFill>
                <a:effectLst>
                  <a:outerShdw blurRad="63500" dist="63500" dir="5400000" algn="ctr" rotWithShape="0">
                    <a:schemeClr val="tx1"/>
                  </a:outerShdw>
                </a:effectLst>
                <a:latin typeface="Algerian" pitchFamily="82" charset="0"/>
              </a:rPr>
              <a:t>sin patria</a:t>
            </a:r>
            <a:endParaRPr lang="es-ES" sz="2800" dirty="0"/>
          </a:p>
        </p:txBody>
      </p:sp>
      <p:sp>
        <p:nvSpPr>
          <p:cNvPr id="9" name="8 Rectángulo"/>
          <p:cNvSpPr/>
          <p:nvPr/>
        </p:nvSpPr>
        <p:spPr>
          <a:xfrm>
            <a:off x="3923928" y="915566"/>
            <a:ext cx="26581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0070C0"/>
                </a:solidFill>
                <a:effectLst>
                  <a:outerShdw blurRad="63500" dist="63500" dir="5400000" algn="ctr" rotWithShape="0">
                    <a:schemeClr val="tx1"/>
                  </a:outerShdw>
                </a:effectLst>
                <a:latin typeface="Algerian" pitchFamily="82" charset="0"/>
              </a:rPr>
              <a:t>sin banderas</a:t>
            </a:r>
            <a:endParaRPr lang="es-ES" sz="28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02214E0-0C41-16EF-AB32-92BB997903BC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4" grpId="0"/>
      <p:bldP spid="8" grpId="0"/>
      <p:bldP spid="9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Imaginación\Imágenes\5 - Germany_Rivers_Trees_Clouds_HDR_61895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555526"/>
            <a:ext cx="20882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accent2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Un pueblo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03848" y="1131590"/>
            <a:ext cx="2160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accent2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sin nación.</a:t>
            </a:r>
            <a:endParaRPr lang="es-ES" sz="28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33D60C7-D678-2014-0543-C00B397E661E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8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Imaginación\Imágenes\6 - Italy_Lake_Mountains_Scenery_Idro_lake_Reflection_612555_1280x7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267494"/>
            <a:ext cx="4067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Yo quise imaginarme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318630" y="699542"/>
            <a:ext cx="23884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la Gran Revolución</a:t>
            </a:r>
          </a:p>
        </p:txBody>
      </p:sp>
      <p:pic>
        <p:nvPicPr>
          <p:cNvPr id="6147" name="Picture 3" descr="E:\PPS  EXCLUSIVOS\- Imaginación\Imágenes\7 - United_Kingdom_Stones_4790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83518"/>
            <a:ext cx="5022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Que derribara el muro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856769" y="1491630"/>
            <a:ext cx="40575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derecho de admisión.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02888" y="987574"/>
            <a:ext cx="4815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que levantó el más puro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B5F6CB5-1233-7137-F070-EBD00A410AEE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/>
      <p:bldP spid="6" grpId="0"/>
      <p:bldP spid="7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Imaginación\Imágenes\8 - 36c6a7db-7a26-417b-9b4a-f094c34be1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411510"/>
            <a:ext cx="30043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Pero ya lo ves,</a:t>
            </a:r>
          </a:p>
        </p:txBody>
      </p:sp>
      <p:pic>
        <p:nvPicPr>
          <p:cNvPr id="7171" name="Picture 3" descr="E:\PPS  EXCLUSIVOS\- Imaginación\Imágenes\9 - 421748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87824" y="2427734"/>
            <a:ext cx="34211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latin typeface="Algerian" pitchFamily="82" charset="0"/>
              </a:rPr>
              <a:t>Mi querido John....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0F1A3BE-9E6A-B35B-92E1-647A6406909A}"/>
              </a:ext>
            </a:extLst>
          </p:cNvPr>
          <p:cNvSpPr/>
          <p:nvPr/>
        </p:nvSpPr>
        <p:spPr>
          <a:xfrm>
            <a:off x="22096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F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78034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051" name="Picture 3" descr="E:\PPS  EXCLUSIVOS\- Imaginación\Imágenes\2 - Latvia_Parks_Motorboat_Riga_HDR_Canal_Trees_598370_1280x7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7938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FF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FF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48015C1-A37D-7798-8AD8-E0CD6EA17B28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" dur="7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4" grpId="1" animBg="1"/>
      <p:bldP spid="5" grpId="0" animBg="1"/>
      <p:bldP spid="5" grpId="1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Imaginación\Imágenes\11 - 428963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411510"/>
            <a:ext cx="4211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Yo quise imaginarme,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78808" y="843558"/>
            <a:ext cx="17107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como tú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827209" y="1275606"/>
            <a:ext cx="27799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en tu canción,</a:t>
            </a:r>
          </a:p>
        </p:txBody>
      </p:sp>
      <p:pic>
        <p:nvPicPr>
          <p:cNvPr id="9219" name="Picture 3" descr="E:\PPS  EXCLUSIVOS\- Imaginación\Imágenes\12 - Slovenia_Rivers_Bridges_466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859782"/>
            <a:ext cx="5526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Que aún queda la inocencia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907704" y="4299942"/>
            <a:ext cx="2446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sin religión.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83568" y="3363838"/>
            <a:ext cx="5112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de creer en la existencia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979712" y="3867894"/>
            <a:ext cx="21214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de un Dios </a:t>
            </a:r>
            <a:endParaRPr lang="es-ES" sz="2800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BE0473C-9671-A535-6FEC-DE3737359D1A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3" grpId="0"/>
      <p:bldP spid="8" grpId="0"/>
      <p:bldP spid="9" grpId="0"/>
      <p:bldP spid="10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Imaginación\Imágenes\13 - Japan_Mountains_Parks_Rivers_Bridges_Forests_Roads_536330_1280x8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339502"/>
            <a:ext cx="4211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Yo quise imaginarme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5880587" y="843558"/>
            <a:ext cx="1326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infiel 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5384165" y="1347614"/>
            <a:ext cx="24929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a la lección</a:t>
            </a:r>
          </a:p>
        </p:txBody>
      </p:sp>
      <p:pic>
        <p:nvPicPr>
          <p:cNvPr id="18" name="Picture 3" descr="E:\PPS  EXCLUSIVOS\- Imaginación\Imágenes\14 - Slovenia_Summer_Rivers_4596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075806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Que afirma que la vida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539552" y="3507854"/>
            <a:ext cx="43829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es sólo un viaje de ida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739203" y="3939902"/>
            <a:ext cx="38876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a ninguna estación.</a:t>
            </a:r>
          </a:p>
        </p:txBody>
      </p:sp>
      <p:pic>
        <p:nvPicPr>
          <p:cNvPr id="19" name="Picture 4" descr="E:\PPS  EXCLUSIVOS\- Imaginación\Imágenes\15 - Italy_Sea_Portovenere_Crag_HDR_612566_1280x6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2555776" y="987574"/>
            <a:ext cx="30043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Pero ya lo ves,</a:t>
            </a:r>
          </a:p>
        </p:txBody>
      </p:sp>
      <p:pic>
        <p:nvPicPr>
          <p:cNvPr id="21" name="Picture 5" descr="E:\PPS  EXCLUSIVOS\- Imaginación\Imágenes\16 - 18121953_1322716997816265_3237690715554860543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98806" cy="5143500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4499992" y="4011910"/>
            <a:ext cx="33249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Mi querido John...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82646EC-5562-623A-2789-A7B4554FC78E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6" grpId="0"/>
      <p:bldP spid="3" grpId="0"/>
      <p:bldP spid="13" grpId="0"/>
      <p:bldP spid="14" grpId="0"/>
      <p:bldP spid="20" grpId="0"/>
      <p:bldP spid="2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Imaginación\Imágenes\17 - Canada_Sky_Mountains_4393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627534"/>
            <a:ext cx="3816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Nada es lo que es,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763688" y="1203598"/>
            <a:ext cx="34563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todo es sinrazón,</a:t>
            </a:r>
          </a:p>
        </p:txBody>
      </p:sp>
      <p:pic>
        <p:nvPicPr>
          <p:cNvPr id="11267" name="Picture 3" descr="E:\PPS  EXCLUSIVOS\- Imaginación\Imágenes\18 - USA_Parks_Mountains_4354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8636" y="-635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2283718"/>
            <a:ext cx="39421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Todo está al revés,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03848" y="2787774"/>
            <a:ext cx="38884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nada es corazón.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52652F8-DA7B-5DD6-34B6-9F6B3A095935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7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5F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Imaginación\Imágenes\19 - 393029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329183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Han pasado los años,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409784" y="3867894"/>
            <a:ext cx="42675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los gozos y los daños</a:t>
            </a:r>
          </a:p>
        </p:txBody>
      </p:sp>
      <p:pic>
        <p:nvPicPr>
          <p:cNvPr id="12291" name="Picture 3" descr="E:\PPS  EXCLUSIVOS\- Imaginación\Imágenes\20 - 430069-Kyc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998"/>
            <a:ext cx="9156700" cy="511150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555526"/>
            <a:ext cx="3240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Pero tu canción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995936" y="1203598"/>
            <a:ext cx="28873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sigue viva ahí,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3BDCB03-B92A-E648-95D2-D82EB00EA9D1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7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7A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Imaginación\Imágenes\21 - England_Rivers_4355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2211710"/>
            <a:ext cx="2448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Nada pudo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059832" y="2715766"/>
            <a:ext cx="16561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el F.B.I.,</a:t>
            </a:r>
          </a:p>
        </p:txBody>
      </p:sp>
      <p:pic>
        <p:nvPicPr>
          <p:cNvPr id="13315" name="Picture 3" descr="E:\PPS  EXCLUSIVOS\- Imaginación\Imágenes\22 - USA_Coast_California_Clouds_Trees_Crag_HDR_586762_1280x7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267494"/>
            <a:ext cx="3672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Sigue cantando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207797" y="1131590"/>
            <a:ext cx="25266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imaginación.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907704" y="699542"/>
            <a:ext cx="34596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sólo creo en mi … </a:t>
            </a:r>
            <a:endParaRPr lang="es-ES" sz="2800" dirty="0"/>
          </a:p>
        </p:txBody>
      </p:sp>
      <p:pic>
        <p:nvPicPr>
          <p:cNvPr id="13316" name="Picture 4" descr="E:\PPS  EXCLUSIVOS\- Imaginación\Imágenes\23 - 430389-sveti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3982" y="37149"/>
            <a:ext cx="9187982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76056" y="555526"/>
            <a:ext cx="3635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Sólo creo en mi …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664181" y="1059582"/>
            <a:ext cx="25266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imaginación.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5906B65-C4A4-A269-DC5D-43501486E266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Imaginación\Imágenes\24 - USA_Rivers_Coast_Bryan_4545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771550"/>
            <a:ext cx="4176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Yo quise imaginarme,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547289" y="1779662"/>
            <a:ext cx="2779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en tu canción,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114918" y="1275606"/>
            <a:ext cx="1620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como tú</a:t>
            </a:r>
          </a:p>
        </p:txBody>
      </p:sp>
      <p:pic>
        <p:nvPicPr>
          <p:cNvPr id="14339" name="Picture 3" descr="E:\PPS  EXCLUSIVOS\- Imaginación\Imágenes\Norway_Forests_Stones_Rivers_Dogs_Autumn_Ostfold_525722_1280x7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627534"/>
            <a:ext cx="43022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Extintas la avaricia,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148669" y="2085697"/>
            <a:ext cx="27959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y la ambición.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330625" y="1589579"/>
            <a:ext cx="2247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la guerra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73465" y="1138882"/>
            <a:ext cx="4230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el hambre, la codicia</a:t>
            </a:r>
            <a:endParaRPr lang="es-ES" sz="2800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C3D756F-D899-2813-BE4A-C7A84EAB98EE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3" grpId="0"/>
      <p:bldP spid="8" grpId="0"/>
      <p:bldP spid="9" grpId="0"/>
      <p:bldP spid="10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Imaginación\Imágenes\26 - 433414-Kys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555526"/>
            <a:ext cx="4104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Yo quise imaginarme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699792" y="1131590"/>
            <a:ext cx="39276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en paz, sin posesión,</a:t>
            </a:r>
          </a:p>
        </p:txBody>
      </p:sp>
      <p:pic>
        <p:nvPicPr>
          <p:cNvPr id="15363" name="Picture 3" descr="E:\PPS  EXCLUSIVOS\- Imaginación\Imágenes\groenlandia 6739ab43-905c-4fa4-bfcb-1b99d01b62c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63888" y="4011910"/>
            <a:ext cx="38227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Sin látigo, ni dueño,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E527551-AB0E-AE1C-3875-D1F7CF3F6069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4" grpId="0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C1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Imaginación\Imágenes\28 - Italy_Mountains_Lake_Scenery_Dolomites_Clouds_Alps_586599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7534"/>
            <a:ext cx="4824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Algerian" pitchFamily="82" charset="0"/>
              </a:rPr>
              <a:t>Tan sólo atado al sueño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971600" y="1203598"/>
            <a:ext cx="36840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Algerian" pitchFamily="82" charset="0"/>
              </a:rPr>
              <a:t>que soñó tu razón.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073BF1D-70BA-B5C5-DC80-48BD94E5025F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C7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PPS  EXCLUSIVOS\- Imaginación\Imágenes\426573-Ky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555526"/>
            <a:ext cx="30043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Pero ya lo ves,</a:t>
            </a:r>
          </a:p>
        </p:txBody>
      </p:sp>
      <p:pic>
        <p:nvPicPr>
          <p:cNvPr id="6" name="Picture 2" descr="E:\PPS  EXCLUSIVOS\- Imaginación\Imágenes\32 - Norway_Rivers_Mountains_Husoy_HDR_Shrubs_54977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1560" y="2540124"/>
            <a:ext cx="3672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accent5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Mi querido John....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69B7266-4B65-AD00-1940-B201DDD44D55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PPS  EXCLUSIVOS\- Imaginación\Imágenes\30 - Coast_Stones_Sunrises_4545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03648" y="1779662"/>
            <a:ext cx="4139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Nada es lo que es,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619672" y="2355726"/>
            <a:ext cx="34499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todo es sinrazón,</a:t>
            </a:r>
          </a:p>
        </p:txBody>
      </p:sp>
      <p:pic>
        <p:nvPicPr>
          <p:cNvPr id="17411" name="Picture 3" descr="E:\PPS  EXCLUSIVOS\- Imaginación\Imágenes\32 - 1202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475656" y="3579862"/>
            <a:ext cx="4086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Todo está al revés,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752251" y="4083918"/>
            <a:ext cx="34644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nada es corazón.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6FAE5F9-EA7A-22E1-E0DB-B4907A97B686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7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Imaginación\Imágenes\33 - Oregon_pacific_ocean_beaches-Nature_High_Quality_Wallpaper_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-15875"/>
            <a:ext cx="9193213" cy="51752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590659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Han pasado los años,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753600" y="1203598"/>
            <a:ext cx="42675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los gozos y los daños</a:t>
            </a:r>
          </a:p>
        </p:txBody>
      </p:sp>
      <p:pic>
        <p:nvPicPr>
          <p:cNvPr id="3075" name="Picture 3" descr="E:\PPS  EXCLUSIVOS\- Imaginación\Imágenes\34 - 9598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211710"/>
            <a:ext cx="31500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Pero tu canción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6287" y="2859782"/>
            <a:ext cx="2887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sigue viva ahí,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03C73C6-56C5-7277-8A87-98406A749141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7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D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Imaginación\Imágenes\descarga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843558"/>
            <a:ext cx="2376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Nada pudo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259735" y="1275606"/>
            <a:ext cx="16161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el F.B.I.,</a:t>
            </a:r>
          </a:p>
        </p:txBody>
      </p:sp>
      <p:pic>
        <p:nvPicPr>
          <p:cNvPr id="4099" name="Picture 3" descr="E:\PPS  EXCLUSIVOS\- Imaginación\Imágenes\6807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55776" y="2715766"/>
            <a:ext cx="33843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Sigue cantando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999885" y="3795886"/>
            <a:ext cx="25266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imaginación.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702910" y="3291830"/>
            <a:ext cx="2993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sólo creo en mi</a:t>
            </a:r>
          </a:p>
        </p:txBody>
      </p:sp>
      <p:pic>
        <p:nvPicPr>
          <p:cNvPr id="4100" name="Picture 4" descr="E:\PPS  EXCLUSIVOS\- Imaginación\Imágenes\37 - Sea_Tropics_Sunrises_and_4412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552" y="1203598"/>
            <a:ext cx="309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Sólo creo en mi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827584" y="1635646"/>
            <a:ext cx="24304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imaginación</a:t>
            </a:r>
            <a:endParaRPr lang="es-ES" sz="280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94E3797-08CA-1B0C-0F23-2376DC1752C4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3" grpId="0"/>
      <p:bldP spid="10" grpId="0"/>
      <p:bldP spid="11" grpId="0"/>
      <p:bldP spid="4" grpId="0"/>
      <p:bldP spid="13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54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Imaginación\Imágenes\39 - nature-8393088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59832" y="2715766"/>
            <a:ext cx="37444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Sólo creo en mi 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491880" y="3219822"/>
            <a:ext cx="24304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imaginación</a:t>
            </a:r>
            <a:endParaRPr lang="es-ES" sz="28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BE31860-DD62-60E2-5D1C-8A4E38B20AEF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64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Imaginación\Imágenes\40 - USA_Coast_Malibu_Beach_California_Crag_HDR_55296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6FA977BB-AFEF-0487-9800-783F8AF474C0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2C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PPS  EXCLUSIVOS\- Imaginación\Imágenes\43 - _D8F2427r2rb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pic>
        <p:nvPicPr>
          <p:cNvPr id="2050" name="Picture 2" descr="E:\PPS  EXCLUSIVOS\- Imaginación\Imágenes\43 - _D8F2427r2rb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96E9FDB-1F3A-8F4F-34EC-C343FC419DB8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1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Imaginación\Imágenes\ed6e57a8-ae4e-4f26-ab8d-f4766dd1e0c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483518"/>
            <a:ext cx="4117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I </a:t>
            </a:r>
            <a:r>
              <a:rPr lang="es-ES" sz="2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just</a:t>
            </a:r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 </a:t>
            </a:r>
            <a:r>
              <a:rPr lang="es-ES" sz="2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belive</a:t>
            </a:r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 in me …</a:t>
            </a:r>
          </a:p>
        </p:txBody>
      </p:sp>
      <p:pic>
        <p:nvPicPr>
          <p:cNvPr id="7171" name="Picture 3" descr="E:\PPS  EXCLUSIVOS\- Imaginación\Imágenes\groenlandia ade9cf47-be8e-4748-a88f-43f2250b13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987574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Imaginación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3506CFA-6DAD-B027-074A-E62E13D658E8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Imaginación\Imágenes\43 - 011e563be95e4cc68a22d07b6c72f435 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771550"/>
            <a:ext cx="19623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Octubre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971600" y="1851670"/>
            <a:ext cx="28280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Música: Imaginación</a:t>
            </a:r>
          </a:p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Luis Eduardo </a:t>
            </a:r>
            <a:r>
              <a:rPr lang="es-ES" sz="20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Aute</a:t>
            </a:r>
            <a:endParaRPr lang="es-ES" sz="20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Algerian" pitchFamily="82" charset="0"/>
            </a:endParaRPr>
          </a:p>
          <a:p>
            <a:endParaRPr lang="es-ES" sz="20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27584" y="4083918"/>
            <a:ext cx="35862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Autor: Luis Eduardo </a:t>
            </a:r>
            <a:r>
              <a:rPr lang="es-ES" sz="20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Aute</a:t>
            </a:r>
            <a:endParaRPr lang="es-ES" sz="20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Algerian" pitchFamily="82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668344" y="3291834"/>
            <a:ext cx="1224136" cy="1650083"/>
            <a:chOff x="3000236" y="2847045"/>
            <a:chExt cx="1357938" cy="1180980"/>
          </a:xfrm>
        </p:grpSpPr>
        <p:sp>
          <p:nvSpPr>
            <p:cNvPr id="7" name="20 CuadroTexto"/>
            <p:cNvSpPr txBox="1"/>
            <p:nvPr/>
          </p:nvSpPr>
          <p:spPr>
            <a:xfrm>
              <a:off x="3080115" y="3774705"/>
              <a:ext cx="1278059" cy="2533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700" dirty="0">
                  <a:solidFill>
                    <a:schemeClr val="bg1"/>
                  </a:solidFill>
                  <a:effectLst>
                    <a:outerShdw blurRad="50800" dist="50800" dir="5400000" algn="ctr" rotWithShape="0">
                      <a:schemeClr val="tx1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12996" cy="927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Rectángulo 4">
            <a:extLst>
              <a:ext uri="{FF2B5EF4-FFF2-40B4-BE49-F238E27FC236}">
                <a16:creationId xmlns:a16="http://schemas.microsoft.com/office/drawing/2014/main" id="{25208B51-2220-5704-3929-8064D304076A}"/>
              </a:ext>
            </a:extLst>
          </p:cNvPr>
          <p:cNvSpPr/>
          <p:nvPr/>
        </p:nvSpPr>
        <p:spPr>
          <a:xfrm>
            <a:off x="-12700" y="-14288"/>
            <a:ext cx="9156700" cy="515778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1443</TotalTime>
  <Words>358</Words>
  <Application>Microsoft Office PowerPoint</Application>
  <PresentationFormat>Presentación en pantalla (16:9)</PresentationFormat>
  <Paragraphs>88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Kristen ITC</vt:lpstr>
      <vt:lpstr>Arial</vt:lpstr>
      <vt:lpstr>ChopinScript</vt:lpstr>
      <vt:lpstr>Algerian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31</cp:revision>
  <dcterms:created xsi:type="dcterms:W3CDTF">2024-09-22T22:25:48Z</dcterms:created>
  <dcterms:modified xsi:type="dcterms:W3CDTF">2024-10-12T22:46:57Z</dcterms:modified>
</cp:coreProperties>
</file>