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68" r:id="rId5"/>
    <p:sldId id="266" r:id="rId6"/>
    <p:sldId id="265" r:id="rId7"/>
    <p:sldId id="264" r:id="rId8"/>
    <p:sldId id="263" r:id="rId9"/>
    <p:sldId id="262" r:id="rId10"/>
    <p:sldId id="261" r:id="rId11"/>
    <p:sldId id="260" r:id="rId12"/>
    <p:sldId id="259" r:id="rId13"/>
    <p:sldId id="272" r:id="rId14"/>
    <p:sldId id="271" r:id="rId15"/>
    <p:sldId id="270" r:id="rId16"/>
    <p:sldId id="269" r:id="rId17"/>
    <p:sldId id="273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rwOYJ1EuTrFAJkeXomU3w==" hashData="d//fJIaBfcJ7Lv5yYqJSsF/dBW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D4BB3-C043-4BE9-8612-0064C6690CA5}" type="datetimeFigureOut">
              <a:rPr lang="es-ES" smtClean="0"/>
              <a:pPr/>
              <a:t>14/12/2013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25D40-8061-4742-98CD-827558AF88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D4BB3-C043-4BE9-8612-0064C6690CA5}" type="datetimeFigureOut">
              <a:rPr lang="es-ES" smtClean="0"/>
              <a:pPr/>
              <a:t>14/12/2013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25D40-8061-4742-98CD-827558AF88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D4BB3-C043-4BE9-8612-0064C6690CA5}" type="datetimeFigureOut">
              <a:rPr lang="es-ES" smtClean="0"/>
              <a:pPr/>
              <a:t>14/12/2013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25D40-8061-4742-98CD-827558AF88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D4BB3-C043-4BE9-8612-0064C6690CA5}" type="datetimeFigureOut">
              <a:rPr lang="es-ES" smtClean="0"/>
              <a:pPr/>
              <a:t>14/12/2013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25D40-8061-4742-98CD-827558AF88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D4BB3-C043-4BE9-8612-0064C6690CA5}" type="datetimeFigureOut">
              <a:rPr lang="es-ES" smtClean="0"/>
              <a:pPr/>
              <a:t>14/12/2013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25D40-8061-4742-98CD-827558AF88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D4BB3-C043-4BE9-8612-0064C6690CA5}" type="datetimeFigureOut">
              <a:rPr lang="es-ES" smtClean="0"/>
              <a:pPr/>
              <a:t>14/12/2013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25D40-8061-4742-98CD-827558AF88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D4BB3-C043-4BE9-8612-0064C6690CA5}" type="datetimeFigureOut">
              <a:rPr lang="es-ES" smtClean="0"/>
              <a:pPr/>
              <a:t>14/12/2013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25D40-8061-4742-98CD-827558AF88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D4BB3-C043-4BE9-8612-0064C6690CA5}" type="datetimeFigureOut">
              <a:rPr lang="es-ES" smtClean="0"/>
              <a:pPr/>
              <a:t>14/12/2013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25D40-8061-4742-98CD-827558AF88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D4BB3-C043-4BE9-8612-0064C6690CA5}" type="datetimeFigureOut">
              <a:rPr lang="es-ES" smtClean="0"/>
              <a:pPr/>
              <a:t>14/12/2013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25D40-8061-4742-98CD-827558AF88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D4BB3-C043-4BE9-8612-0064C6690CA5}" type="datetimeFigureOut">
              <a:rPr lang="es-ES" smtClean="0"/>
              <a:pPr/>
              <a:t>14/12/2013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25D40-8061-4742-98CD-827558AF88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D4BB3-C043-4BE9-8612-0064C6690CA5}" type="datetimeFigureOut">
              <a:rPr lang="es-ES" smtClean="0"/>
              <a:pPr/>
              <a:t>14/12/2013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25D40-8061-4742-98CD-827558AF88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7C444A-C4AA-4DB2-B69D-3BFF1A3CCB4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D4BB3-C043-4BE9-8612-0064C6690CA5}" type="datetimeFigureOut">
              <a:rPr lang="es-ES" smtClean="0"/>
              <a:pPr/>
              <a:t>14/12/2013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25D40-8061-4742-98CD-827558AF88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64FBFBC-2253-4E4D-8DEF-0C0D1F4C8B8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0.png"/><Relationship Id="rId7" Type="http://schemas.openxmlformats.org/officeDocument/2006/relationships/image" Target="../media/image3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descargas\zzzzzzzzMARCOS\10-11-2013\3ff923b2e9_8223343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2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2492896"/>
            <a:ext cx="5188005" cy="1224136"/>
          </a:xfrm>
          <a:prstGeom prst="rect">
            <a:avLst/>
          </a:prstGeom>
          <a:noFill/>
        </p:spPr>
      </p:pic>
      <p:pic>
        <p:nvPicPr>
          <p:cNvPr id="4104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4005064"/>
            <a:ext cx="6886575" cy="400050"/>
          </a:xfrm>
          <a:prstGeom prst="rect">
            <a:avLst/>
          </a:prstGeom>
          <a:noFill/>
        </p:spPr>
      </p:pic>
      <p:pic>
        <p:nvPicPr>
          <p:cNvPr id="4106" name="Picture 10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5085184"/>
            <a:ext cx="2828925" cy="438150"/>
          </a:xfrm>
          <a:prstGeom prst="rect">
            <a:avLst/>
          </a:prstGeom>
          <a:noFill/>
        </p:spPr>
      </p:pic>
      <p:pic>
        <p:nvPicPr>
          <p:cNvPr id="4107" name="Picture 11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5013176"/>
            <a:ext cx="576064" cy="670942"/>
          </a:xfrm>
          <a:prstGeom prst="rect">
            <a:avLst/>
          </a:prstGeom>
          <a:noFill/>
        </p:spPr>
      </p:pic>
      <p:pic>
        <p:nvPicPr>
          <p:cNvPr id="4108" name="Picture 12" descr="C:\Users\Usuario\Desktop\descargas\ZNECESARIO PARA PPS\EAEuEtEoErPETEoEmEaEsPEMEF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1412776"/>
            <a:ext cx="3456384" cy="288032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images[2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87624" y="1052736"/>
            <a:ext cx="1296144" cy="133719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  <p:sndAc>
      <p:stSnd>
        <p:snd r:embed="rId2" name="(03) Foreigner - I Want To Know What Love I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descargas\1309347211_38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1305457274_00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uario\Desktop\descargas\0_1d045_22a67baa_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1910"/>
            <a:ext cx="8136904" cy="5911426"/>
          </a:xfrm>
          <a:prstGeom prst="rect">
            <a:avLst/>
          </a:prstGeom>
          <a:noFill/>
        </p:spPr>
      </p:pic>
      <p:pic>
        <p:nvPicPr>
          <p:cNvPr id="1029" name="Picture 5" descr="C:\Users\Usuario\Desktop\descargas\zzzzzzzzMARCOS\ker02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611560" y="5157192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0000"/>
                </a:solidFill>
              </a:rPr>
              <a:t>I </a:t>
            </a:r>
            <a:r>
              <a:rPr lang="en-US" sz="1600" dirty="0" err="1">
                <a:solidFill>
                  <a:srgbClr val="FF0000"/>
                </a:solidFill>
              </a:rPr>
              <a:t>gotta</a:t>
            </a:r>
            <a:r>
              <a:rPr lang="en-US" sz="1600" dirty="0">
                <a:solidFill>
                  <a:srgbClr val="FF0000"/>
                </a:solidFill>
              </a:rPr>
              <a:t> take a little </a:t>
            </a:r>
            <a:r>
              <a:rPr lang="en-US" sz="1600" dirty="0" err="1" smtClean="0">
                <a:solidFill>
                  <a:srgbClr val="FF0000"/>
                </a:solidFill>
              </a:rPr>
              <a:t>time,A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>
                <a:solidFill>
                  <a:srgbClr val="FF0000"/>
                </a:solidFill>
              </a:rPr>
              <a:t>little time to think things </a:t>
            </a:r>
            <a:r>
              <a:rPr lang="en-US" sz="1600" dirty="0" smtClean="0">
                <a:solidFill>
                  <a:srgbClr val="FF0000"/>
                </a:solidFill>
              </a:rPr>
              <a:t>over, I </a:t>
            </a:r>
            <a:r>
              <a:rPr lang="en-US" sz="1600" dirty="0">
                <a:solidFill>
                  <a:srgbClr val="FF0000"/>
                </a:solidFill>
              </a:rPr>
              <a:t>better read between the </a:t>
            </a:r>
            <a:r>
              <a:rPr lang="en-US" sz="1600" dirty="0" smtClean="0">
                <a:solidFill>
                  <a:srgbClr val="FF0000"/>
                </a:solidFill>
              </a:rPr>
              <a:t>lines, In </a:t>
            </a:r>
            <a:r>
              <a:rPr lang="en-US" sz="1600" dirty="0">
                <a:solidFill>
                  <a:srgbClr val="FF0000"/>
                </a:solidFill>
              </a:rPr>
              <a:t>case I need it when I'm </a:t>
            </a:r>
            <a:r>
              <a:rPr lang="en-US" sz="1600" dirty="0" smtClean="0">
                <a:solidFill>
                  <a:srgbClr val="FF0000"/>
                </a:solidFill>
              </a:rPr>
              <a:t>older, </a:t>
            </a:r>
            <a:r>
              <a:rPr lang="en-US" sz="1600" dirty="0" err="1" smtClean="0">
                <a:solidFill>
                  <a:srgbClr val="FF0000"/>
                </a:solidFill>
              </a:rPr>
              <a:t>Aaaah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>
                <a:solidFill>
                  <a:srgbClr val="FF0000"/>
                </a:solidFill>
              </a:rPr>
              <a:t>woah</a:t>
            </a:r>
            <a:r>
              <a:rPr lang="en-US" sz="1600" dirty="0">
                <a:solidFill>
                  <a:srgbClr val="FF0000"/>
                </a:solidFill>
              </a:rPr>
              <a:t>-ah-</a:t>
            </a:r>
            <a:r>
              <a:rPr lang="en-US" sz="1600" dirty="0" err="1">
                <a:solidFill>
                  <a:srgbClr val="FF0000"/>
                </a:solidFill>
              </a:rPr>
              <a:t>aah</a:t>
            </a:r>
            <a:r>
              <a:rPr lang="en-US" sz="1600" dirty="0" smtClean="0">
                <a:solidFill>
                  <a:srgbClr val="FF0000"/>
                </a:solidFill>
              </a:rPr>
              <a:t>.</a:t>
            </a:r>
            <a:endParaRPr lang="es-ES" sz="1600" dirty="0">
              <a:solidFill>
                <a:srgbClr val="FF0000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83568" y="5733256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</a:rPr>
              <a:t>Tengo que tomar un poco de </a:t>
            </a:r>
            <a:r>
              <a:rPr lang="es-ES" sz="1600" dirty="0" smtClean="0">
                <a:solidFill>
                  <a:schemeClr val="bg1"/>
                </a:solidFill>
              </a:rPr>
              <a:t>tiempo Un </a:t>
            </a:r>
            <a:r>
              <a:rPr lang="es-ES" sz="1600" dirty="0">
                <a:solidFill>
                  <a:schemeClr val="bg1"/>
                </a:solidFill>
              </a:rPr>
              <a:t>poco de tiempo para pensar las </a:t>
            </a:r>
            <a:r>
              <a:rPr lang="es-ES" sz="1600" dirty="0" smtClean="0">
                <a:solidFill>
                  <a:schemeClr val="bg1"/>
                </a:solidFill>
              </a:rPr>
              <a:t>cosas Será </a:t>
            </a:r>
            <a:r>
              <a:rPr lang="es-ES" sz="1600" dirty="0">
                <a:solidFill>
                  <a:schemeClr val="bg1"/>
                </a:solidFill>
              </a:rPr>
              <a:t>mejor que lea entre </a:t>
            </a:r>
            <a:r>
              <a:rPr lang="es-ES" sz="1600" dirty="0" smtClean="0">
                <a:solidFill>
                  <a:schemeClr val="bg1"/>
                </a:solidFill>
              </a:rPr>
              <a:t>líneas En </a:t>
            </a:r>
            <a:r>
              <a:rPr lang="es-ES" sz="1600" dirty="0">
                <a:solidFill>
                  <a:schemeClr val="bg1"/>
                </a:solidFill>
              </a:rPr>
              <a:t>caso de que lo necesite cuando esté más </a:t>
            </a:r>
            <a:r>
              <a:rPr lang="es-ES" sz="1600" dirty="0" smtClean="0">
                <a:solidFill>
                  <a:schemeClr val="bg1"/>
                </a:solidFill>
              </a:rPr>
              <a:t>viejo   Aaaah </a:t>
            </a:r>
            <a:r>
              <a:rPr lang="es-ES" sz="1600" dirty="0">
                <a:solidFill>
                  <a:schemeClr val="bg1"/>
                </a:solidFill>
              </a:rPr>
              <a:t>woah -ah- </a:t>
            </a:r>
            <a:r>
              <a:rPr lang="es-ES" sz="1600" dirty="0" smtClean="0">
                <a:solidFill>
                  <a:schemeClr val="bg1"/>
                </a:solidFill>
              </a:rPr>
              <a:t>aah</a:t>
            </a:r>
            <a:endParaRPr lang="es-E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3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esktop\descargas\ZZZZZZZZZZZZultimisimo\0_14256e_7fbfdf8a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712968" cy="6336704"/>
          </a:xfrm>
          <a:prstGeom prst="rect">
            <a:avLst/>
          </a:prstGeom>
          <a:noFill/>
        </p:spPr>
      </p:pic>
      <p:pic>
        <p:nvPicPr>
          <p:cNvPr id="5123" name="Picture 3" descr="C:\Users\Usuario\Desktop\descargas\zzzzzzzzMARCOS\10-11-2013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5" name="Picture 5" descr="C:\Users\Usuario\Desktop\descargas\PNG HOMBRES 1\férfi3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908720"/>
            <a:ext cx="1901825" cy="5551512"/>
          </a:xfrm>
          <a:prstGeom prst="rect">
            <a:avLst/>
          </a:prstGeom>
          <a:noFill/>
        </p:spPr>
      </p:pic>
      <p:pic>
        <p:nvPicPr>
          <p:cNvPr id="5126" name="Picture 6" descr="C:\Users\Usuario\Desktop\descargas\Glitters blanco\6[2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1035250"/>
            <a:ext cx="1224136" cy="1134961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1547664" y="4581128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     this </a:t>
            </a:r>
            <a:r>
              <a:rPr lang="en-US" dirty="0"/>
              <a:t>mountain I must </a:t>
            </a:r>
            <a:r>
              <a:rPr lang="en-US" dirty="0" smtClean="0"/>
              <a:t>climb, Feels </a:t>
            </a:r>
            <a:r>
              <a:rPr lang="en-US" dirty="0"/>
              <a:t>like a world upon my </a:t>
            </a:r>
            <a:r>
              <a:rPr lang="en-US" dirty="0" smtClean="0"/>
              <a:t>shoulders, through    the </a:t>
            </a:r>
            <a:r>
              <a:rPr lang="en-US" dirty="0"/>
              <a:t>clouds I see love </a:t>
            </a:r>
            <a:r>
              <a:rPr lang="en-US" dirty="0" smtClean="0"/>
              <a:t>shine, It </a:t>
            </a:r>
            <a:r>
              <a:rPr lang="en-US" dirty="0"/>
              <a:t>keeps me warm as life grows colder</a:t>
            </a:r>
            <a:r>
              <a:rPr lang="en-US" dirty="0" smtClean="0"/>
              <a:t>.</a:t>
            </a:r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1763688" y="5373216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C00000"/>
                </a:solidFill>
              </a:rPr>
              <a:t>esta montaña debo </a:t>
            </a:r>
            <a:r>
              <a:rPr lang="es-ES" dirty="0" smtClean="0">
                <a:solidFill>
                  <a:srgbClr val="C00000"/>
                </a:solidFill>
              </a:rPr>
              <a:t>escalar, Se </a:t>
            </a:r>
            <a:r>
              <a:rPr lang="es-ES" dirty="0">
                <a:solidFill>
                  <a:srgbClr val="C00000"/>
                </a:solidFill>
              </a:rPr>
              <a:t>siente como un mundo sobre mis hombros</a:t>
            </a:r>
            <a:br>
              <a:rPr lang="es-ES" dirty="0">
                <a:solidFill>
                  <a:srgbClr val="C00000"/>
                </a:solidFill>
              </a:rPr>
            </a:br>
            <a:r>
              <a:rPr lang="es-ES" dirty="0">
                <a:solidFill>
                  <a:srgbClr val="C00000"/>
                </a:solidFill>
              </a:rPr>
              <a:t> a través de las nubes veo el amor </a:t>
            </a:r>
            <a:r>
              <a:rPr lang="es-ES" dirty="0" smtClean="0">
                <a:solidFill>
                  <a:srgbClr val="C00000"/>
                </a:solidFill>
              </a:rPr>
              <a:t>brillar, Eso </a:t>
            </a:r>
            <a:r>
              <a:rPr lang="es-ES" dirty="0">
                <a:solidFill>
                  <a:srgbClr val="C00000"/>
                </a:solidFill>
              </a:rPr>
              <a:t>me mantiene caliente como la vida se </a:t>
            </a:r>
            <a:r>
              <a:rPr lang="es-ES" dirty="0" smtClean="0">
                <a:solidFill>
                  <a:srgbClr val="C00000"/>
                </a:solidFill>
              </a:rPr>
              <a:t>enfría</a:t>
            </a:r>
            <a:endParaRPr lang="es-ES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2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esktop\descargas\3G\1322630260_7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Users\Usuario\Desktop\descargas\PNG HOMBRES 1\315223pasik15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628800"/>
            <a:ext cx="1728192" cy="49253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907704" y="5013176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In my life, there's been heartache and </a:t>
            </a:r>
            <a:r>
              <a:rPr lang="en-US" dirty="0" smtClean="0">
                <a:solidFill>
                  <a:schemeClr val="bg1"/>
                </a:solidFill>
              </a:rPr>
              <a:t>pain, I </a:t>
            </a:r>
            <a:r>
              <a:rPr lang="en-US" dirty="0">
                <a:solidFill>
                  <a:schemeClr val="bg1"/>
                </a:solidFill>
              </a:rPr>
              <a:t>don't know, if I can face it </a:t>
            </a:r>
            <a:r>
              <a:rPr lang="en-US" dirty="0" smtClean="0">
                <a:solidFill>
                  <a:schemeClr val="bg1"/>
                </a:solidFill>
              </a:rPr>
              <a:t>again, Can't </a:t>
            </a:r>
            <a:r>
              <a:rPr lang="en-US" dirty="0">
                <a:solidFill>
                  <a:schemeClr val="bg1"/>
                </a:solidFill>
              </a:rPr>
              <a:t>stop now, I've traveled so </a:t>
            </a:r>
            <a:r>
              <a:rPr lang="en-US" dirty="0" smtClean="0">
                <a:solidFill>
                  <a:schemeClr val="bg1"/>
                </a:solidFill>
              </a:rPr>
              <a:t>far, To </a:t>
            </a:r>
            <a:r>
              <a:rPr lang="en-US" dirty="0">
                <a:solidFill>
                  <a:schemeClr val="bg1"/>
                </a:solidFill>
              </a:rPr>
              <a:t>change this lonely life</a:t>
            </a:r>
            <a:r>
              <a:rPr lang="en-US" dirty="0" smtClean="0">
                <a:solidFill>
                  <a:schemeClr val="bg1"/>
                </a:solidFill>
              </a:rPr>
              <a:t>,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763688" y="5661248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</a:rPr>
              <a:t>En mi vida, ha habido angustia y el </a:t>
            </a:r>
            <a:r>
              <a:rPr lang="es-ES" dirty="0" smtClean="0">
                <a:solidFill>
                  <a:srgbClr val="FFFF00"/>
                </a:solidFill>
              </a:rPr>
              <a:t>dolor, No </a:t>
            </a:r>
            <a:r>
              <a:rPr lang="es-ES" dirty="0">
                <a:solidFill>
                  <a:srgbClr val="FFFF00"/>
                </a:solidFill>
              </a:rPr>
              <a:t>sé si puedo enfrentarlo otra </a:t>
            </a:r>
            <a:r>
              <a:rPr lang="es-ES" dirty="0" smtClean="0">
                <a:solidFill>
                  <a:srgbClr val="FFFF00"/>
                </a:solidFill>
              </a:rPr>
              <a:t>vez, No </a:t>
            </a:r>
            <a:r>
              <a:rPr lang="es-ES" dirty="0">
                <a:solidFill>
                  <a:srgbClr val="FFFF00"/>
                </a:solidFill>
              </a:rPr>
              <a:t>se puede parar ahora, he viajado hasta el </a:t>
            </a:r>
            <a:r>
              <a:rPr lang="es-ES" dirty="0" smtClean="0">
                <a:solidFill>
                  <a:srgbClr val="FFFF00"/>
                </a:solidFill>
              </a:rPr>
              <a:t>momento, Para </a:t>
            </a:r>
            <a:r>
              <a:rPr lang="es-ES" dirty="0">
                <a:solidFill>
                  <a:srgbClr val="FFFF00"/>
                </a:solidFill>
              </a:rPr>
              <a:t>cambiar esta vida solitaria </a:t>
            </a:r>
            <a:r>
              <a:rPr lang="es-ES" dirty="0" smtClean="0">
                <a:solidFill>
                  <a:srgbClr val="FFFF00"/>
                </a:solidFill>
              </a:rPr>
              <a:t>,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6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esktop\descargas\58722f83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C:\Users\Usuario\Desktop\descargas\zzzzzzzzMARCOS\marcosMUY DELGADOS ya\0_9f55e_4fe20707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373216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FF00"/>
                </a:solidFill>
              </a:rPr>
              <a:t>I </a:t>
            </a:r>
            <a:r>
              <a:rPr lang="en-US" dirty="0" err="1">
                <a:solidFill>
                  <a:srgbClr val="FFFF00"/>
                </a:solidFill>
              </a:rPr>
              <a:t>wanna</a:t>
            </a:r>
            <a:r>
              <a:rPr lang="en-US" dirty="0">
                <a:solidFill>
                  <a:srgbClr val="FFFF00"/>
                </a:solidFill>
              </a:rPr>
              <a:t> know what love </a:t>
            </a:r>
            <a:r>
              <a:rPr lang="en-US" dirty="0" smtClean="0">
                <a:solidFill>
                  <a:srgbClr val="FFFF00"/>
                </a:solidFill>
              </a:rPr>
              <a:t>is, I </a:t>
            </a:r>
            <a:r>
              <a:rPr lang="en-US" dirty="0">
                <a:solidFill>
                  <a:srgbClr val="FFFF00"/>
                </a:solidFill>
              </a:rPr>
              <a:t>want you to show </a:t>
            </a:r>
            <a:r>
              <a:rPr lang="en-US" dirty="0" smtClean="0">
                <a:solidFill>
                  <a:srgbClr val="FFFF00"/>
                </a:solidFill>
              </a:rPr>
              <a:t>me, I </a:t>
            </a:r>
            <a:r>
              <a:rPr lang="en-US" dirty="0" err="1">
                <a:solidFill>
                  <a:srgbClr val="FFFF00"/>
                </a:solidFill>
              </a:rPr>
              <a:t>wanna</a:t>
            </a:r>
            <a:r>
              <a:rPr lang="en-US" dirty="0">
                <a:solidFill>
                  <a:srgbClr val="FFFF00"/>
                </a:solidFill>
              </a:rPr>
              <a:t> feel what love </a:t>
            </a:r>
            <a:r>
              <a:rPr lang="en-US" dirty="0" smtClean="0">
                <a:solidFill>
                  <a:srgbClr val="FFFF00"/>
                </a:solidFill>
              </a:rPr>
              <a:t>is, I </a:t>
            </a:r>
            <a:r>
              <a:rPr lang="en-US" dirty="0">
                <a:solidFill>
                  <a:srgbClr val="FFFF00"/>
                </a:solidFill>
              </a:rPr>
              <a:t>know you can show </a:t>
            </a:r>
            <a:r>
              <a:rPr lang="en-US" dirty="0" smtClean="0">
                <a:solidFill>
                  <a:srgbClr val="FFFF00"/>
                </a:solidFill>
              </a:rPr>
              <a:t>me, </a:t>
            </a:r>
            <a:r>
              <a:rPr lang="en-US" dirty="0" err="1" smtClean="0">
                <a:solidFill>
                  <a:srgbClr val="FFFF00"/>
                </a:solidFill>
              </a:rPr>
              <a:t>Aaaah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woah</a:t>
            </a:r>
            <a:r>
              <a:rPr lang="en-US" dirty="0">
                <a:solidFill>
                  <a:srgbClr val="FFFF00"/>
                </a:solidFill>
              </a:rPr>
              <a:t>-oh-ooh</a:t>
            </a:r>
            <a:r>
              <a:rPr lang="en-US" dirty="0" smtClean="0">
                <a:solidFill>
                  <a:srgbClr val="FFFF00"/>
                </a:solidFill>
              </a:rPr>
              <a:t>.</a:t>
            </a:r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79512" y="6021288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Quiero saber qué es el amor </a:t>
            </a:r>
            <a:r>
              <a:rPr lang="es-ES" dirty="0" smtClean="0"/>
              <a:t>, Quiero </a:t>
            </a:r>
            <a:r>
              <a:rPr lang="es-ES" dirty="0"/>
              <a:t>que me enseñes </a:t>
            </a:r>
            <a:r>
              <a:rPr lang="es-ES" dirty="0" smtClean="0"/>
              <a:t>, Quiero </a:t>
            </a:r>
            <a:r>
              <a:rPr lang="es-ES" dirty="0"/>
              <a:t>sentir qué es el amor </a:t>
            </a:r>
            <a:r>
              <a:rPr lang="es-ES" dirty="0" smtClean="0"/>
              <a:t>, Sé </a:t>
            </a:r>
            <a:r>
              <a:rPr lang="es-ES" dirty="0"/>
              <a:t>que usted me puede mostrar </a:t>
            </a:r>
            <a:r>
              <a:rPr lang="es-ES" dirty="0" smtClean="0"/>
              <a:t>, Aaaah </a:t>
            </a:r>
            <a:r>
              <a:rPr lang="es-ES" dirty="0"/>
              <a:t>woah - oh- oh 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advTm="32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esktop\descargas\ZZZZZZZZZZZZultimisimo\0_aece9_b011dfb2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157192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FF00"/>
                </a:solidFill>
              </a:rPr>
              <a:t>I'm </a:t>
            </a:r>
            <a:r>
              <a:rPr lang="en-US" dirty="0" err="1">
                <a:solidFill>
                  <a:srgbClr val="FFFF00"/>
                </a:solidFill>
              </a:rPr>
              <a:t>gonna</a:t>
            </a:r>
            <a:r>
              <a:rPr lang="en-US" dirty="0">
                <a:solidFill>
                  <a:srgbClr val="FFFF00"/>
                </a:solidFill>
              </a:rPr>
              <a:t> take a little </a:t>
            </a:r>
            <a:r>
              <a:rPr lang="en-US" dirty="0" smtClean="0">
                <a:solidFill>
                  <a:srgbClr val="FFFF00"/>
                </a:solidFill>
              </a:rPr>
              <a:t>time, A </a:t>
            </a:r>
            <a:r>
              <a:rPr lang="en-US" dirty="0">
                <a:solidFill>
                  <a:srgbClr val="FFFF00"/>
                </a:solidFill>
              </a:rPr>
              <a:t>little time to look around me, </a:t>
            </a:r>
            <a:r>
              <a:rPr lang="en-US" dirty="0" err="1">
                <a:solidFill>
                  <a:srgbClr val="FFFF00"/>
                </a:solidFill>
              </a:rPr>
              <a:t>oooh</a:t>
            </a:r>
            <a:r>
              <a:rPr lang="en-US" dirty="0">
                <a:solidFill>
                  <a:srgbClr val="FFFF00"/>
                </a:solidFill>
              </a:rPr>
              <a:t> </a:t>
            </a:r>
            <a:br>
              <a:rPr lang="en-US" dirty="0">
                <a:solidFill>
                  <a:srgbClr val="FFFF00"/>
                </a:solidFill>
              </a:rPr>
            </a:br>
            <a:r>
              <a:rPr lang="en-US" dirty="0">
                <a:solidFill>
                  <a:srgbClr val="FFFF00"/>
                </a:solidFill>
              </a:rPr>
              <a:t>I've got nowhere left to </a:t>
            </a:r>
            <a:r>
              <a:rPr lang="en-US" dirty="0" smtClean="0">
                <a:solidFill>
                  <a:srgbClr val="FFFF00"/>
                </a:solidFill>
              </a:rPr>
              <a:t>hide, It </a:t>
            </a:r>
            <a:r>
              <a:rPr lang="en-US" dirty="0">
                <a:solidFill>
                  <a:srgbClr val="FFFF00"/>
                </a:solidFill>
              </a:rPr>
              <a:t>looks like love has finally found me</a:t>
            </a:r>
            <a:r>
              <a:rPr lang="en-US" dirty="0" smtClean="0">
                <a:solidFill>
                  <a:srgbClr val="FFFF00"/>
                </a:solidFill>
              </a:rPr>
              <a:t>.</a:t>
            </a:r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3528" y="5733256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</a:rPr>
              <a:t>Voy a tomar un poco de tiempo </a:t>
            </a:r>
            <a:r>
              <a:rPr lang="es-ES" dirty="0" smtClean="0">
                <a:solidFill>
                  <a:schemeClr val="bg1"/>
                </a:solidFill>
              </a:rPr>
              <a:t>, Un </a:t>
            </a:r>
            <a:r>
              <a:rPr lang="es-ES" dirty="0">
                <a:solidFill>
                  <a:schemeClr val="bg1"/>
                </a:solidFill>
              </a:rPr>
              <a:t>poco de tiempo para mirar a mi alrededor , </a:t>
            </a:r>
            <a:r>
              <a:rPr lang="es-ES" dirty="0" err="1">
                <a:solidFill>
                  <a:schemeClr val="bg1"/>
                </a:solidFill>
              </a:rPr>
              <a:t>oooh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 err="1">
                <a:solidFill>
                  <a:schemeClr val="bg1"/>
                </a:solidFill>
              </a:rPr>
              <a:t>ooh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 smtClean="0">
                <a:solidFill>
                  <a:schemeClr val="bg1"/>
                </a:solidFill>
              </a:rPr>
              <a:t> No </a:t>
            </a:r>
            <a:r>
              <a:rPr lang="es-ES" dirty="0">
                <a:solidFill>
                  <a:schemeClr val="bg1"/>
                </a:solidFill>
              </a:rPr>
              <a:t>tengo a donde me fui a </a:t>
            </a:r>
            <a:r>
              <a:rPr lang="es-ES" dirty="0" smtClean="0">
                <a:solidFill>
                  <a:schemeClr val="bg1"/>
                </a:solidFill>
              </a:rPr>
              <a:t>esconder, Parece </a:t>
            </a:r>
            <a:r>
              <a:rPr lang="es-ES" dirty="0">
                <a:solidFill>
                  <a:schemeClr val="bg1"/>
                </a:solidFill>
              </a:rPr>
              <a:t>que el amor finalmente me ha encontrado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0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esktop\descargas\ZZZZZZZZZZZZultimisimo\0iC2d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esktop\descargas\PNG HOMBRES 1\férfi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06488"/>
            <a:ext cx="2051720" cy="5551512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403648" y="5934670"/>
            <a:ext cx="7740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En mi vida , ha habido angustia y el </a:t>
            </a:r>
            <a:r>
              <a:rPr lang="es-ES" dirty="0" smtClean="0"/>
              <a:t>dolor, No </a:t>
            </a:r>
            <a:r>
              <a:rPr lang="es-ES" dirty="0"/>
              <a:t>sé si puedo enfrentarlo otra vez </a:t>
            </a:r>
            <a:br>
              <a:rPr lang="es-ES" dirty="0"/>
            </a:br>
            <a:r>
              <a:rPr lang="es-ES" dirty="0"/>
              <a:t>No puedo parar ahora , he viajado hasta el </a:t>
            </a:r>
            <a:r>
              <a:rPr lang="es-ES" dirty="0" smtClean="0"/>
              <a:t>momento, Para </a:t>
            </a:r>
            <a:r>
              <a:rPr lang="es-ES" dirty="0"/>
              <a:t>cambiar esta vida solitaria</a:t>
            </a:r>
            <a:r>
              <a:rPr lang="es-ES" dirty="0" smtClean="0"/>
              <a:t>.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1691680" y="5301208"/>
            <a:ext cx="7452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In my life, there's been heartache and </a:t>
            </a:r>
            <a:r>
              <a:rPr lang="en-US" dirty="0" smtClean="0">
                <a:solidFill>
                  <a:schemeClr val="bg1"/>
                </a:solidFill>
              </a:rPr>
              <a:t>pain, I </a:t>
            </a:r>
            <a:r>
              <a:rPr lang="en-US" dirty="0">
                <a:solidFill>
                  <a:schemeClr val="bg1"/>
                </a:solidFill>
              </a:rPr>
              <a:t>don't know, if I can face it again,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I can't stop now, I've traveled so </a:t>
            </a:r>
            <a:r>
              <a:rPr lang="en-US" dirty="0" smtClean="0">
                <a:solidFill>
                  <a:schemeClr val="bg1"/>
                </a:solidFill>
              </a:rPr>
              <a:t>far, To </a:t>
            </a:r>
            <a:r>
              <a:rPr lang="en-US" dirty="0">
                <a:solidFill>
                  <a:schemeClr val="bg1"/>
                </a:solidFill>
              </a:rPr>
              <a:t>change this lonely life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esktop\descargas\ZZZZZZZZZZZZultimisimo\105304585_1f4d353d35e5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486916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I </a:t>
            </a:r>
            <a:r>
              <a:rPr lang="en-US" dirty="0" err="1">
                <a:solidFill>
                  <a:schemeClr val="bg1"/>
                </a:solidFill>
              </a:rPr>
              <a:t>wanna</a:t>
            </a:r>
            <a:r>
              <a:rPr lang="en-US" dirty="0">
                <a:solidFill>
                  <a:schemeClr val="bg1"/>
                </a:solidFill>
              </a:rPr>
              <a:t> know what love </a:t>
            </a:r>
            <a:r>
              <a:rPr lang="en-US" dirty="0" smtClean="0">
                <a:solidFill>
                  <a:schemeClr val="bg1"/>
                </a:solidFill>
              </a:rPr>
              <a:t>is, I </a:t>
            </a:r>
            <a:r>
              <a:rPr lang="en-US" dirty="0">
                <a:solidFill>
                  <a:schemeClr val="bg1"/>
                </a:solidFill>
              </a:rPr>
              <a:t>want you to show </a:t>
            </a:r>
            <a:r>
              <a:rPr lang="en-US" dirty="0" smtClean="0">
                <a:solidFill>
                  <a:schemeClr val="bg1"/>
                </a:solidFill>
              </a:rPr>
              <a:t>me, I </a:t>
            </a:r>
            <a:r>
              <a:rPr lang="en-US" dirty="0" err="1">
                <a:solidFill>
                  <a:schemeClr val="bg1"/>
                </a:solidFill>
              </a:rPr>
              <a:t>wanna</a:t>
            </a:r>
            <a:r>
              <a:rPr lang="en-US" dirty="0">
                <a:solidFill>
                  <a:schemeClr val="bg1"/>
                </a:solidFill>
              </a:rPr>
              <a:t> feel what love </a:t>
            </a:r>
            <a:r>
              <a:rPr lang="en-US" dirty="0" smtClean="0">
                <a:solidFill>
                  <a:schemeClr val="bg1"/>
                </a:solidFill>
              </a:rPr>
              <a:t>is, I </a:t>
            </a:r>
            <a:r>
              <a:rPr lang="en-US" dirty="0">
                <a:solidFill>
                  <a:schemeClr val="bg1"/>
                </a:solidFill>
              </a:rPr>
              <a:t>know you can show </a:t>
            </a:r>
            <a:r>
              <a:rPr lang="en-US" dirty="0" smtClean="0">
                <a:solidFill>
                  <a:schemeClr val="bg1"/>
                </a:solidFill>
              </a:rPr>
              <a:t>me, I </a:t>
            </a:r>
            <a:r>
              <a:rPr lang="en-US" dirty="0" err="1">
                <a:solidFill>
                  <a:schemeClr val="bg1"/>
                </a:solidFill>
              </a:rPr>
              <a:t>wanna</a:t>
            </a:r>
            <a:r>
              <a:rPr lang="en-US" dirty="0">
                <a:solidFill>
                  <a:schemeClr val="bg1"/>
                </a:solidFill>
              </a:rPr>
              <a:t> know what love </a:t>
            </a:r>
            <a:r>
              <a:rPr lang="en-US" dirty="0" smtClean="0">
                <a:solidFill>
                  <a:schemeClr val="bg1"/>
                </a:solidFill>
              </a:rPr>
              <a:t>is, I </a:t>
            </a:r>
            <a:r>
              <a:rPr lang="en-US" dirty="0">
                <a:solidFill>
                  <a:schemeClr val="bg1"/>
                </a:solidFill>
              </a:rPr>
              <a:t>want you to show </a:t>
            </a:r>
            <a:r>
              <a:rPr lang="en-US" dirty="0" smtClean="0">
                <a:solidFill>
                  <a:schemeClr val="bg1"/>
                </a:solidFill>
              </a:rPr>
              <a:t>me, And </a:t>
            </a:r>
            <a:r>
              <a:rPr lang="en-US" dirty="0">
                <a:solidFill>
                  <a:schemeClr val="bg1"/>
                </a:solidFill>
              </a:rPr>
              <a:t>I </a:t>
            </a:r>
            <a:r>
              <a:rPr lang="en-US" dirty="0" err="1">
                <a:solidFill>
                  <a:schemeClr val="bg1"/>
                </a:solidFill>
              </a:rPr>
              <a:t>wanna</a:t>
            </a:r>
            <a:r>
              <a:rPr lang="en-US" dirty="0">
                <a:solidFill>
                  <a:schemeClr val="bg1"/>
                </a:solidFill>
              </a:rPr>
              <a:t> feel, I want to feel what love </a:t>
            </a:r>
            <a:r>
              <a:rPr lang="en-US" dirty="0" smtClean="0">
                <a:solidFill>
                  <a:schemeClr val="bg1"/>
                </a:solidFill>
              </a:rPr>
              <a:t>is, And </a:t>
            </a:r>
            <a:r>
              <a:rPr lang="en-US" dirty="0">
                <a:solidFill>
                  <a:schemeClr val="bg1"/>
                </a:solidFill>
              </a:rPr>
              <a:t>I know, I know you can show me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5733256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</a:rPr>
              <a:t>Quiero saber qué es el </a:t>
            </a:r>
            <a:r>
              <a:rPr lang="es-ES" dirty="0" smtClean="0">
                <a:solidFill>
                  <a:srgbClr val="FF0000"/>
                </a:solidFill>
              </a:rPr>
              <a:t>amor, Quiero </a:t>
            </a:r>
            <a:r>
              <a:rPr lang="es-ES" dirty="0">
                <a:solidFill>
                  <a:srgbClr val="FF0000"/>
                </a:solidFill>
              </a:rPr>
              <a:t>que me </a:t>
            </a:r>
            <a:r>
              <a:rPr lang="es-ES" dirty="0" smtClean="0">
                <a:solidFill>
                  <a:srgbClr val="FF0000"/>
                </a:solidFill>
              </a:rPr>
              <a:t>enseñes, Quiero </a:t>
            </a:r>
            <a:r>
              <a:rPr lang="es-ES" dirty="0">
                <a:solidFill>
                  <a:srgbClr val="FF0000"/>
                </a:solidFill>
              </a:rPr>
              <a:t>sentir qué es el </a:t>
            </a:r>
            <a:r>
              <a:rPr lang="es-ES" dirty="0" smtClean="0">
                <a:solidFill>
                  <a:srgbClr val="FF0000"/>
                </a:solidFill>
              </a:rPr>
              <a:t>amor, Sé </a:t>
            </a:r>
            <a:r>
              <a:rPr lang="es-ES" dirty="0">
                <a:solidFill>
                  <a:srgbClr val="FF0000"/>
                </a:solidFill>
              </a:rPr>
              <a:t>que usted me puede </a:t>
            </a:r>
            <a:r>
              <a:rPr lang="es-ES" dirty="0" smtClean="0">
                <a:solidFill>
                  <a:srgbClr val="FF0000"/>
                </a:solidFill>
              </a:rPr>
              <a:t>mostrar, Quiero </a:t>
            </a:r>
            <a:r>
              <a:rPr lang="es-ES" dirty="0">
                <a:solidFill>
                  <a:srgbClr val="FF0000"/>
                </a:solidFill>
              </a:rPr>
              <a:t>saber qué es el </a:t>
            </a:r>
            <a:r>
              <a:rPr lang="es-ES" dirty="0" smtClean="0">
                <a:solidFill>
                  <a:srgbClr val="FF0000"/>
                </a:solidFill>
              </a:rPr>
              <a:t>amor, Quiero </a:t>
            </a:r>
            <a:r>
              <a:rPr lang="es-ES" dirty="0">
                <a:solidFill>
                  <a:srgbClr val="FF0000"/>
                </a:solidFill>
              </a:rPr>
              <a:t>que me </a:t>
            </a:r>
            <a:r>
              <a:rPr lang="es-ES" dirty="0" smtClean="0">
                <a:solidFill>
                  <a:srgbClr val="FF0000"/>
                </a:solidFill>
              </a:rPr>
              <a:t>enseñes, Y </a:t>
            </a:r>
            <a:r>
              <a:rPr lang="es-ES" dirty="0">
                <a:solidFill>
                  <a:srgbClr val="FF0000"/>
                </a:solidFill>
              </a:rPr>
              <a:t>quiero sentir , quiero sentir qué es el </a:t>
            </a:r>
            <a:r>
              <a:rPr lang="es-ES" dirty="0" smtClean="0">
                <a:solidFill>
                  <a:srgbClr val="FF0000"/>
                </a:solidFill>
              </a:rPr>
              <a:t>amor, Y </a:t>
            </a:r>
            <a:r>
              <a:rPr lang="es-ES" dirty="0">
                <a:solidFill>
                  <a:srgbClr val="FF0000"/>
                </a:solidFill>
              </a:rPr>
              <a:t>yo sé, yo sé que usted me puede mostrar</a:t>
            </a:r>
            <a:r>
              <a:rPr lang="es-ES" dirty="0" smtClean="0">
                <a:solidFill>
                  <a:srgbClr val="FF0000"/>
                </a:solidFill>
              </a:rPr>
              <a:t>.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49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esktop\descargas\1040886_1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</p:spPr>
      </p:pic>
      <p:pic>
        <p:nvPicPr>
          <p:cNvPr id="11267" name="Picture 3" descr="C:\Users\Usuario\Desktop\descargas\zzzzzzzzMARCOS\marcosMUY DELGADOS ya\0_9f55b_416d5d7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3528" y="5301208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FF00"/>
                </a:solidFill>
              </a:rPr>
              <a:t>Let's talk about </a:t>
            </a:r>
            <a:r>
              <a:rPr lang="en-US" dirty="0" smtClean="0">
                <a:solidFill>
                  <a:srgbClr val="FFFF00"/>
                </a:solidFill>
              </a:rPr>
              <a:t>love (I </a:t>
            </a:r>
            <a:r>
              <a:rPr lang="en-US" dirty="0" err="1">
                <a:solidFill>
                  <a:srgbClr val="FFFF00"/>
                </a:solidFill>
              </a:rPr>
              <a:t>wanna</a:t>
            </a:r>
            <a:r>
              <a:rPr lang="en-US" dirty="0">
                <a:solidFill>
                  <a:srgbClr val="FFFF00"/>
                </a:solidFill>
              </a:rPr>
              <a:t> know what love is) the love that you feel </a:t>
            </a:r>
            <a:r>
              <a:rPr lang="en-US" dirty="0" smtClean="0">
                <a:solidFill>
                  <a:srgbClr val="FFFF00"/>
                </a:solidFill>
              </a:rPr>
              <a:t>inside (I </a:t>
            </a:r>
            <a:r>
              <a:rPr lang="en-US" dirty="0">
                <a:solidFill>
                  <a:srgbClr val="FFFF00"/>
                </a:solidFill>
              </a:rPr>
              <a:t>want you to show me) I'm feeling so much love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95536" y="6093296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</a:rPr>
              <a:t>Hablemos de </a:t>
            </a:r>
            <a:r>
              <a:rPr lang="es-ES" dirty="0" smtClean="0">
                <a:solidFill>
                  <a:srgbClr val="FF0000"/>
                </a:solidFill>
              </a:rPr>
              <a:t>amor, ( </a:t>
            </a:r>
            <a:r>
              <a:rPr lang="es-ES" dirty="0">
                <a:solidFill>
                  <a:srgbClr val="FF0000"/>
                </a:solidFill>
              </a:rPr>
              <a:t>Quiero saber qué es el amor ) el amor que sientes por dentro</a:t>
            </a:r>
          </a:p>
        </p:txBody>
      </p:sp>
    </p:spTree>
  </p:cSld>
  <p:clrMapOvr>
    <a:masterClrMapping/>
  </p:clrMapOvr>
  <p:transition advTm="1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Usuario\Desktop\descargas\ZZZZZZZZZZZZultimisimo\0_e8a8c_4075cb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5373216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FF00"/>
                </a:solidFill>
              </a:rPr>
              <a:t>(I </a:t>
            </a:r>
            <a:r>
              <a:rPr lang="en-US" dirty="0" err="1">
                <a:solidFill>
                  <a:srgbClr val="FFFF00"/>
                </a:solidFill>
              </a:rPr>
              <a:t>wanna</a:t>
            </a:r>
            <a:r>
              <a:rPr lang="en-US" dirty="0">
                <a:solidFill>
                  <a:srgbClr val="FFFF00"/>
                </a:solidFill>
              </a:rPr>
              <a:t> feel what love is) no, you just cannot </a:t>
            </a:r>
            <a:r>
              <a:rPr lang="en-US" dirty="0" smtClean="0">
                <a:solidFill>
                  <a:srgbClr val="FFFF00"/>
                </a:solidFill>
              </a:rPr>
              <a:t>hide (I </a:t>
            </a:r>
            <a:r>
              <a:rPr lang="en-US" dirty="0">
                <a:solidFill>
                  <a:srgbClr val="FFFF00"/>
                </a:solidFill>
              </a:rPr>
              <a:t>know you can show me) yeah, </a:t>
            </a:r>
            <a:r>
              <a:rPr lang="en-US" dirty="0" err="1">
                <a:solidFill>
                  <a:srgbClr val="FFFF00"/>
                </a:solidFill>
              </a:rPr>
              <a:t>woah</a:t>
            </a:r>
            <a:r>
              <a:rPr lang="en-US" dirty="0">
                <a:solidFill>
                  <a:srgbClr val="FFFF00"/>
                </a:solidFill>
              </a:rPr>
              <a:t>-oh-ooh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51520" y="5934670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92D050"/>
                </a:solidFill>
              </a:rPr>
              <a:t>Quiero saber qué es el amor , vamos a hablar sobre el </a:t>
            </a:r>
            <a:r>
              <a:rPr lang="es-ES" dirty="0" smtClean="0">
                <a:solidFill>
                  <a:srgbClr val="92D050"/>
                </a:solidFill>
              </a:rPr>
              <a:t>amor Sé </a:t>
            </a:r>
            <a:r>
              <a:rPr lang="es-ES" dirty="0">
                <a:solidFill>
                  <a:srgbClr val="92D050"/>
                </a:solidFill>
              </a:rPr>
              <a:t>que usted me puede mostrar </a:t>
            </a:r>
            <a:r>
              <a:rPr lang="es-ES" dirty="0" smtClean="0">
                <a:solidFill>
                  <a:srgbClr val="92D050"/>
                </a:solidFill>
              </a:rPr>
              <a:t> </a:t>
            </a:r>
            <a:r>
              <a:rPr lang="es-ES" dirty="0">
                <a:solidFill>
                  <a:srgbClr val="92D050"/>
                </a:solidFill>
              </a:rPr>
              <a:t>sí, woah -oh -</a:t>
            </a:r>
            <a:r>
              <a:rPr lang="es-ES" dirty="0" err="1">
                <a:solidFill>
                  <a:srgbClr val="92D050"/>
                </a:solidFill>
              </a:rPr>
              <a:t>ooh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advTm="13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C:\Users\Usuario\Desktop\descargas\ZZZZZZZZZZZZultimisimo\da%20Cleo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3528" y="5085184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I want you to show me I </a:t>
            </a:r>
            <a:r>
              <a:rPr lang="en-US" dirty="0" err="1">
                <a:solidFill>
                  <a:schemeClr val="bg1"/>
                </a:solidFill>
              </a:rPr>
              <a:t>wanna</a:t>
            </a:r>
            <a:r>
              <a:rPr lang="en-US" dirty="0">
                <a:solidFill>
                  <a:schemeClr val="bg1"/>
                </a:solidFill>
              </a:rPr>
              <a:t> feel </a:t>
            </a:r>
            <a:r>
              <a:rPr lang="en-US" dirty="0" smtClean="0">
                <a:solidFill>
                  <a:schemeClr val="bg1"/>
                </a:solidFill>
              </a:rPr>
              <a:t>too I </a:t>
            </a:r>
            <a:r>
              <a:rPr lang="en-US" dirty="0">
                <a:solidFill>
                  <a:schemeClr val="bg1"/>
                </a:solidFill>
              </a:rPr>
              <a:t>want to feel what love is I feel too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23528" y="5733256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</a:rPr>
              <a:t>Quiero que me enseñes  Quiero sentir demasiado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</a:rPr>
              <a:t>Quiero sentir qué es el amor  Quiero sentir demasiado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8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C:\Users\Usuario\Desktop\descargas\ZZZZZZZZZZZZultimisimo\mamoryas_16.01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661248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I </a:t>
            </a:r>
            <a:r>
              <a:rPr lang="en-US" dirty="0" err="1" smtClean="0">
                <a:solidFill>
                  <a:srgbClr val="FFFF00"/>
                </a:solidFill>
              </a:rPr>
              <a:t>wanna</a:t>
            </a:r>
            <a:r>
              <a:rPr lang="en-US" dirty="0" smtClean="0">
                <a:solidFill>
                  <a:srgbClr val="FFFF00"/>
                </a:solidFill>
              </a:rPr>
              <a:t> know what love is, let's talk about love I want you to show me) I </a:t>
            </a:r>
            <a:r>
              <a:rPr lang="en-US" dirty="0" err="1" smtClean="0">
                <a:solidFill>
                  <a:srgbClr val="FFFF00"/>
                </a:solidFill>
              </a:rPr>
              <a:t>wanna</a:t>
            </a:r>
            <a:r>
              <a:rPr lang="en-US" dirty="0" smtClean="0">
                <a:solidFill>
                  <a:srgbClr val="FFFF00"/>
                </a:solidFill>
              </a:rPr>
              <a:t> feel it too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79512" y="6021288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</a:rPr>
              <a:t>Quiero saber qué es el amor, vamos a hablar sobre el </a:t>
            </a:r>
            <a:r>
              <a:rPr lang="es-ES" dirty="0" smtClean="0">
                <a:solidFill>
                  <a:schemeClr val="bg1"/>
                </a:solidFill>
              </a:rPr>
              <a:t>amor Quiero </a:t>
            </a:r>
            <a:r>
              <a:rPr lang="es-ES" dirty="0">
                <a:solidFill>
                  <a:schemeClr val="bg1"/>
                </a:solidFill>
              </a:rPr>
              <a:t>que me enseñes Quiero sentir demasiado</a:t>
            </a:r>
          </a:p>
        </p:txBody>
      </p:sp>
    </p:spTree>
  </p:cSld>
  <p:clrMapOvr>
    <a:masterClrMapping/>
  </p:clrMapOvr>
  <p:transition advTm="8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esktop\descargas\ZZZZZZZZZZZZultimisimo\0_9ab4d_918e5313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9" name="Picture 3" descr="C:\Users\Usuario\Desktop\descargas\PNG HOMBRES 1\2f37bc3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48681"/>
            <a:ext cx="2448272" cy="630932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979712" y="5013176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I want you to show me, I </a:t>
            </a:r>
            <a:r>
              <a:rPr lang="en-US" dirty="0" err="1" smtClean="0">
                <a:solidFill>
                  <a:schemeClr val="bg1"/>
                </a:solidFill>
              </a:rPr>
              <a:t>wanna</a:t>
            </a:r>
            <a:r>
              <a:rPr lang="en-US" dirty="0" smtClean="0">
                <a:solidFill>
                  <a:schemeClr val="bg1"/>
                </a:solidFill>
              </a:rPr>
              <a:t> know, I </a:t>
            </a:r>
            <a:r>
              <a:rPr lang="en-US" dirty="0" err="1" smtClean="0">
                <a:solidFill>
                  <a:schemeClr val="bg1"/>
                </a:solidFill>
              </a:rPr>
              <a:t>wanna</a:t>
            </a:r>
            <a:r>
              <a:rPr lang="en-US" dirty="0" smtClean="0">
                <a:solidFill>
                  <a:schemeClr val="bg1"/>
                </a:solidFill>
              </a:rPr>
              <a:t> know, want know I </a:t>
            </a:r>
            <a:r>
              <a:rPr lang="en-US" dirty="0" err="1" smtClean="0">
                <a:solidFill>
                  <a:schemeClr val="bg1"/>
                </a:solidFill>
              </a:rPr>
              <a:t>wanna</a:t>
            </a:r>
            <a:r>
              <a:rPr lang="en-US" dirty="0" smtClean="0">
                <a:solidFill>
                  <a:schemeClr val="bg1"/>
                </a:solidFill>
              </a:rPr>
              <a:t> feel what love is,  hey I </a:t>
            </a:r>
            <a:r>
              <a:rPr lang="en-US" dirty="0" err="1" smtClean="0">
                <a:solidFill>
                  <a:schemeClr val="bg1"/>
                </a:solidFill>
              </a:rPr>
              <a:t>wanna</a:t>
            </a:r>
            <a:r>
              <a:rPr lang="en-US" dirty="0" smtClean="0">
                <a:solidFill>
                  <a:schemeClr val="bg1"/>
                </a:solidFill>
              </a:rPr>
              <a:t> feel, love I know you can show me, yeah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123728" y="5733256"/>
            <a:ext cx="7020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</a:rPr>
              <a:t>Quiero que me enseñes, quiero saber, quiero saber, quiero saber Quiero sentir qué es el amor, bueno yo quiero sentir, </a:t>
            </a:r>
            <a:r>
              <a:rPr lang="es-ES" dirty="0" smtClean="0">
                <a:solidFill>
                  <a:srgbClr val="FFFF00"/>
                </a:solidFill>
              </a:rPr>
              <a:t>amar, Sé </a:t>
            </a:r>
            <a:r>
              <a:rPr lang="es-ES" dirty="0">
                <a:solidFill>
                  <a:srgbClr val="FFFF00"/>
                </a:solidFill>
              </a:rPr>
              <a:t>que usted me puede mostrar, sí</a:t>
            </a:r>
          </a:p>
        </p:txBody>
      </p:sp>
    </p:spTree>
  </p:cSld>
  <p:clrMapOvr>
    <a:masterClrMapping/>
  </p:clrMapOvr>
  <p:transition advTm="2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761</Words>
  <Application>Microsoft Office PowerPoint</Application>
  <PresentationFormat>Presentación en pantalla (4:3)</PresentationFormat>
  <Paragraphs>40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22</cp:revision>
  <dcterms:created xsi:type="dcterms:W3CDTF">2013-12-13T18:49:10Z</dcterms:created>
  <dcterms:modified xsi:type="dcterms:W3CDTF">2013-12-13T23:36:19Z</dcterms:modified>
</cp:coreProperties>
</file>