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94" r:id="rId5"/>
    <p:sldId id="293" r:id="rId6"/>
    <p:sldId id="292" r:id="rId7"/>
    <p:sldId id="291" r:id="rId8"/>
    <p:sldId id="290" r:id="rId9"/>
    <p:sldId id="289" r:id="rId10"/>
    <p:sldId id="288" r:id="rId11"/>
    <p:sldId id="287" r:id="rId12"/>
    <p:sldId id="286" r:id="rId13"/>
    <p:sldId id="285" r:id="rId14"/>
    <p:sldId id="284" r:id="rId15"/>
    <p:sldId id="282" r:id="rId16"/>
    <p:sldId id="281" r:id="rId17"/>
    <p:sldId id="280" r:id="rId18"/>
    <p:sldId id="279" r:id="rId19"/>
    <p:sldId id="278" r:id="rId20"/>
    <p:sldId id="276" r:id="rId21"/>
    <p:sldId id="275" r:id="rId22"/>
    <p:sldId id="274" r:id="rId23"/>
    <p:sldId id="272" r:id="rId24"/>
    <p:sldId id="271" r:id="rId25"/>
    <p:sldId id="270" r:id="rId26"/>
    <p:sldId id="263" r:id="rId27"/>
    <p:sldId id="258" r:id="rId28"/>
    <p:sldId id="297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apFrkIrD9+Bx3MdIvs7qw==" hashData="Jj+si+2PotQU+lB2K1nqupr6jC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A918A-D93F-4BCC-AC29-6C68C81B54B4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7793E-A93D-454D-8251-50AE938C6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A918A-D93F-4BCC-AC29-6C68C81B54B4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7793E-A93D-454D-8251-50AE938C6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A918A-D93F-4BCC-AC29-6C68C81B54B4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7793E-A93D-454D-8251-50AE938C6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A918A-D93F-4BCC-AC29-6C68C81B54B4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7793E-A93D-454D-8251-50AE938C6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A918A-D93F-4BCC-AC29-6C68C81B54B4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7793E-A93D-454D-8251-50AE938C6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A918A-D93F-4BCC-AC29-6C68C81B54B4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7793E-A93D-454D-8251-50AE938C6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A918A-D93F-4BCC-AC29-6C68C81B54B4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7793E-A93D-454D-8251-50AE938C6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A918A-D93F-4BCC-AC29-6C68C81B54B4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7793E-A93D-454D-8251-50AE938C6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A918A-D93F-4BCC-AC29-6C68C81B54B4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7793E-A93D-454D-8251-50AE938C6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A918A-D93F-4BCC-AC29-6C68C81B54B4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7793E-A93D-454D-8251-50AE938C6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A918A-D93F-4BCC-AC29-6C68C81B54B4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7793E-A93D-454D-8251-50AE938C6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blind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2D68C3-8FE8-4DE1-994D-5FF4B60EDF9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7000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DA918A-D93F-4BCC-AC29-6C68C81B54B4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D7793E-A93D-454D-8251-50AE938C6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7000">
    <p:blind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B9A8774-B38F-4C98-AA41-A48E0C0C295A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7000">
    <p:blind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7" Type="http://schemas.openxmlformats.org/officeDocument/2006/relationships/image" Target="../media/image13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7.gif"/><Relationship Id="rId7" Type="http://schemas.openxmlformats.org/officeDocument/2006/relationships/image" Target="../media/image1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gif"/><Relationship Id="rId4" Type="http://schemas.openxmlformats.org/officeDocument/2006/relationships/image" Target="../media/image15.gif"/><Relationship Id="rId9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7" Type="http://schemas.openxmlformats.org/officeDocument/2006/relationships/image" Target="../media/image2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5.gif"/><Relationship Id="rId7" Type="http://schemas.openxmlformats.org/officeDocument/2006/relationships/image" Target="../media/image3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15.gif"/><Relationship Id="rId7" Type="http://schemas.openxmlformats.org/officeDocument/2006/relationships/image" Target="../media/image4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2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7" Type="http://schemas.openxmlformats.org/officeDocument/2006/relationships/image" Target="../media/image21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gif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15.gif"/><Relationship Id="rId7" Type="http://schemas.openxmlformats.org/officeDocument/2006/relationships/image" Target="../media/image56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gif"/><Relationship Id="rId5" Type="http://schemas.openxmlformats.org/officeDocument/2006/relationships/image" Target="../media/image59.png"/><Relationship Id="rId4" Type="http://schemas.openxmlformats.org/officeDocument/2006/relationships/image" Target="../media/image6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7" Type="http://schemas.openxmlformats.org/officeDocument/2006/relationships/image" Target="../media/image21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image" Target="../media/image59.png"/><Relationship Id="rId4" Type="http://schemas.openxmlformats.org/officeDocument/2006/relationships/image" Target="../media/image6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7.png"/><Relationship Id="rId4" Type="http://schemas.openxmlformats.org/officeDocument/2006/relationships/image" Target="../media/image5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gif"/><Relationship Id="rId5" Type="http://schemas.openxmlformats.org/officeDocument/2006/relationships/image" Target="../media/image59.png"/><Relationship Id="rId4" Type="http://schemas.openxmlformats.org/officeDocument/2006/relationships/image" Target="../media/image6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7" Type="http://schemas.openxmlformats.org/officeDocument/2006/relationships/image" Target="../media/image73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5" Type="http://schemas.openxmlformats.org/officeDocument/2006/relationships/image" Target="../media/image72.png"/><Relationship Id="rId4" Type="http://schemas.openxmlformats.org/officeDocument/2006/relationships/image" Target="../media/image7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7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gif"/><Relationship Id="rId5" Type="http://schemas.openxmlformats.org/officeDocument/2006/relationships/image" Target="../media/image59.png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gif"/><Relationship Id="rId5" Type="http://schemas.openxmlformats.org/officeDocument/2006/relationships/image" Target="../media/image59.png"/><Relationship Id="rId4" Type="http://schemas.openxmlformats.org/officeDocument/2006/relationships/image" Target="../media/image6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gif"/><Relationship Id="rId5" Type="http://schemas.openxmlformats.org/officeDocument/2006/relationships/image" Target="../media/image59.png"/><Relationship Id="rId4" Type="http://schemas.openxmlformats.org/officeDocument/2006/relationships/image" Target="../media/image7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gif"/><Relationship Id="rId5" Type="http://schemas.openxmlformats.org/officeDocument/2006/relationships/image" Target="../media/image59.png"/><Relationship Id="rId4" Type="http://schemas.openxmlformats.org/officeDocument/2006/relationships/image" Target="../media/image8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gif"/><Relationship Id="rId5" Type="http://schemas.openxmlformats.org/officeDocument/2006/relationships/image" Target="../media/image59.png"/><Relationship Id="rId4" Type="http://schemas.openxmlformats.org/officeDocument/2006/relationships/image" Target="../media/image8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gif"/><Relationship Id="rId5" Type="http://schemas.openxmlformats.org/officeDocument/2006/relationships/image" Target="../media/image85.png"/><Relationship Id="rId4" Type="http://schemas.openxmlformats.org/officeDocument/2006/relationships/image" Target="../media/image5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gif"/><Relationship Id="rId5" Type="http://schemas.openxmlformats.org/officeDocument/2006/relationships/image" Target="../media/image59.png"/><Relationship Id="rId4" Type="http://schemas.openxmlformats.org/officeDocument/2006/relationships/image" Target="../media/image8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gif"/><Relationship Id="rId5" Type="http://schemas.openxmlformats.org/officeDocument/2006/relationships/image" Target="../media/image59.png"/><Relationship Id="rId4" Type="http://schemas.openxmlformats.org/officeDocument/2006/relationships/image" Target="../media/image6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7.gif"/><Relationship Id="rId4" Type="http://schemas.openxmlformats.org/officeDocument/2006/relationships/image" Target="../media/image9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7.gif"/><Relationship Id="rId4" Type="http://schemas.openxmlformats.org/officeDocument/2006/relationships/image" Target="../media/image9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3.png"/><Relationship Id="rId7" Type="http://schemas.openxmlformats.org/officeDocument/2006/relationships/image" Target="../media/image9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descargas\zzzzzzzzMARCOS\2581c1baba064d33d2e56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8" name="Picture 10" descr="http://www.smiliz.fr/glitters/img.php?f=ARIBLK&amp;t=30&amp;txt=Autor+Tom%E1s+MF&amp;a=1&amp;chx=3a5ae8b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1556792"/>
            <a:ext cx="3495675" cy="400050"/>
          </a:xfrm>
          <a:prstGeom prst="rect">
            <a:avLst/>
          </a:prstGeom>
          <a:noFill/>
        </p:spPr>
      </p:pic>
      <p:pic>
        <p:nvPicPr>
          <p:cNvPr id="2060" name="Picture 12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4725144"/>
            <a:ext cx="603382" cy="670942"/>
          </a:xfrm>
          <a:prstGeom prst="rect">
            <a:avLst/>
          </a:prstGeom>
          <a:noFill/>
        </p:spPr>
      </p:pic>
      <p:pic>
        <p:nvPicPr>
          <p:cNvPr id="2062" name="Picture 14" descr="http://www.smiliz.fr/glitters/img.php?f=ARIBLK&amp;t=30&amp;txt=Automatico&amp;a=1&amp;chx=3a5ae8b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5085184"/>
            <a:ext cx="2524125" cy="400050"/>
          </a:xfrm>
          <a:prstGeom prst="rect">
            <a:avLst/>
          </a:prstGeom>
          <a:noFill/>
        </p:spPr>
      </p:pic>
      <p:pic>
        <p:nvPicPr>
          <p:cNvPr id="41987" name="Picture 3" descr="http://www.smiliz.fr/glitters/img.php?f=ARIBLK&amp;t=80&amp;txt=HEY&amp;a=1&amp;chx=8e1ee6b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63888" y="2060848"/>
            <a:ext cx="1871861" cy="655516"/>
          </a:xfrm>
          <a:prstGeom prst="rect">
            <a:avLst/>
          </a:prstGeom>
          <a:noFill/>
        </p:spPr>
      </p:pic>
      <p:pic>
        <p:nvPicPr>
          <p:cNvPr id="41989" name="Picture 5" descr="http://www.smiliz.fr/glitters/img.php?f=ARIBLK&amp;t=80&amp;txt=JUDE&amp;a=1&amp;chx=8e1ee6b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848" y="2852936"/>
            <a:ext cx="2404120" cy="666997"/>
          </a:xfrm>
          <a:prstGeom prst="rect">
            <a:avLst/>
          </a:prstGeom>
          <a:noFill/>
        </p:spPr>
      </p:pic>
      <p:pic>
        <p:nvPicPr>
          <p:cNvPr id="41985" name="Picture 1" descr="C:\Users\Usuario\Desktop\descargas\ZZZZZZZZZZZZultimisimo\c328f64a97f9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19672" y="1916832"/>
            <a:ext cx="1019175" cy="981075"/>
          </a:xfrm>
          <a:prstGeom prst="rect">
            <a:avLst/>
          </a:prstGeom>
          <a:noFill/>
        </p:spPr>
      </p:pic>
      <p:pic>
        <p:nvPicPr>
          <p:cNvPr id="41986" name="Picture 2" descr="C:\Users\Usuario\Desktop\descargas\ZZZZZZZZZZZZultimisimo\c328f64a97f9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28184" y="1916832"/>
            <a:ext cx="1019175" cy="981075"/>
          </a:xfrm>
          <a:prstGeom prst="rect">
            <a:avLst/>
          </a:prstGeom>
          <a:noFill/>
        </p:spPr>
      </p:pic>
      <p:pic>
        <p:nvPicPr>
          <p:cNvPr id="41988" name="Picture 4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403648" y="3933056"/>
            <a:ext cx="6386711" cy="725168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blinds/>
    <p:sndAc>
      <p:stSnd>
        <p:snd r:embed="rId2" name="the beatles Hey Jud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www.tvn.hu_0cfee49ca8d6608cb6d8aa108266f5b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61" name="Picture 1" descr="C:\Users\Usuario\Desktop\descargas\ZZZZZZZZZZZZultimisimo\c328f64a97f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628800"/>
            <a:ext cx="1019175" cy="981075"/>
          </a:xfrm>
          <a:prstGeom prst="rect">
            <a:avLst/>
          </a:prstGeom>
          <a:noFill/>
        </p:spPr>
      </p:pic>
      <p:pic>
        <p:nvPicPr>
          <p:cNvPr id="40963" name="Picture 3" descr="C:\Users\Usuario\Desktop\descargas\LOS MISMOS, Y NIÑAS Y NIÑOS\0_e8d7e_6ee0ac7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1268760"/>
            <a:ext cx="2295525" cy="4762500"/>
          </a:xfrm>
          <a:prstGeom prst="rect">
            <a:avLst/>
          </a:prstGeom>
          <a:noFill/>
        </p:spPr>
      </p:pic>
      <p:pic>
        <p:nvPicPr>
          <p:cNvPr id="40965" name="Picture 5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320868"/>
            <a:ext cx="7128792" cy="751865"/>
          </a:xfrm>
          <a:prstGeom prst="rect">
            <a:avLst/>
          </a:prstGeom>
          <a:noFill/>
        </p:spPr>
      </p:pic>
      <p:pic>
        <p:nvPicPr>
          <p:cNvPr id="40973" name="Picture 13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280" y="5733256"/>
            <a:ext cx="1162050" cy="285750"/>
          </a:xfrm>
          <a:prstGeom prst="rect">
            <a:avLst/>
          </a:prstGeom>
          <a:noFill/>
        </p:spPr>
      </p:pic>
      <p:pic>
        <p:nvPicPr>
          <p:cNvPr id="2" name="Picture 2" descr="C:\Users\Usuario\Desktop\descargas\ESTRELLAS\1687_e20bb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64288" y="980728"/>
            <a:ext cx="804863" cy="800100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0dcafd3698ebd376c6360f7b8745a19d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9937" name="Picture 1" descr="C:\Users\Usuario\Desktop\descargas\ZZZZZZZZZZZZultimisimo\c328f64a97f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620688"/>
            <a:ext cx="1019175" cy="981075"/>
          </a:xfrm>
          <a:prstGeom prst="rect">
            <a:avLst/>
          </a:prstGeom>
          <a:noFill/>
        </p:spPr>
      </p:pic>
      <p:pic>
        <p:nvPicPr>
          <p:cNvPr id="39938" name="Picture 2" descr="C:\Users\Usuario\Desktop\descargas\ZZZZZZZZZZZZultimisimo\c328f64a97f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764704"/>
            <a:ext cx="1019175" cy="981075"/>
          </a:xfrm>
          <a:prstGeom prst="rect">
            <a:avLst/>
          </a:prstGeom>
          <a:noFill/>
        </p:spPr>
      </p:pic>
      <p:pic>
        <p:nvPicPr>
          <p:cNvPr id="39940" name="Picture 4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5517232"/>
            <a:ext cx="942975" cy="390525"/>
          </a:xfrm>
          <a:prstGeom prst="rect">
            <a:avLst/>
          </a:prstGeom>
          <a:noFill/>
        </p:spPr>
      </p:pic>
      <p:pic>
        <p:nvPicPr>
          <p:cNvPr id="39941" name="Picture 5" descr="C:\Users\Usuario\Desktop\descargas\LOS MISMOS, Y NIÑAS Y NIÑOS\0_e8d7d_9995dbde_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1343100"/>
            <a:ext cx="2160240" cy="5044876"/>
          </a:xfrm>
          <a:prstGeom prst="rect">
            <a:avLst/>
          </a:prstGeom>
          <a:noFill/>
        </p:spPr>
      </p:pic>
      <p:pic>
        <p:nvPicPr>
          <p:cNvPr id="39943" name="Picture 7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5589240"/>
            <a:ext cx="3312368" cy="225844"/>
          </a:xfrm>
          <a:prstGeom prst="rect">
            <a:avLst/>
          </a:prstGeom>
          <a:noFill/>
        </p:spPr>
      </p:pic>
      <p:pic>
        <p:nvPicPr>
          <p:cNvPr id="39945" name="Picture 9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5589240"/>
            <a:ext cx="4962153" cy="227468"/>
          </a:xfrm>
          <a:prstGeom prst="rect">
            <a:avLst/>
          </a:prstGeom>
          <a:noFill/>
        </p:spPr>
      </p:pic>
      <p:pic>
        <p:nvPicPr>
          <p:cNvPr id="39947" name="Picture 11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47664" y="5949280"/>
            <a:ext cx="6172200" cy="257176"/>
          </a:xfrm>
          <a:prstGeom prst="rect">
            <a:avLst/>
          </a:prstGeom>
          <a:noFill/>
        </p:spPr>
      </p:pic>
      <p:pic>
        <p:nvPicPr>
          <p:cNvPr id="39949" name="Picture 13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07704" y="6381328"/>
            <a:ext cx="5010150" cy="257176"/>
          </a:xfrm>
          <a:prstGeom prst="rect">
            <a:avLst/>
          </a:prstGeom>
          <a:noFill/>
        </p:spPr>
      </p:pic>
      <p:pic>
        <p:nvPicPr>
          <p:cNvPr id="2050" name="Picture 2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67744" y="908720"/>
            <a:ext cx="495300" cy="438150"/>
          </a:xfrm>
          <a:prstGeom prst="rect">
            <a:avLst/>
          </a:prstGeom>
          <a:noFill/>
        </p:spPr>
      </p:pic>
      <p:pic>
        <p:nvPicPr>
          <p:cNvPr id="2051" name="Picture 3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96336" y="4581128"/>
            <a:ext cx="495300" cy="438150"/>
          </a:xfrm>
          <a:prstGeom prst="rect">
            <a:avLst/>
          </a:prstGeom>
          <a:noFill/>
        </p:spPr>
      </p:pic>
    </p:spTree>
  </p:cSld>
  <p:clrMapOvr>
    <a:masterClrMapping/>
  </p:clrMapOvr>
  <p:transition advTm="26000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1bb1c7b7b6da12814246e4f54bef5b7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8913" name="Picture 1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836712"/>
            <a:ext cx="942975" cy="390525"/>
          </a:xfrm>
          <a:prstGeom prst="rect">
            <a:avLst/>
          </a:prstGeom>
          <a:noFill/>
        </p:spPr>
      </p:pic>
      <p:pic>
        <p:nvPicPr>
          <p:cNvPr id="38914" name="Picture 2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5517232"/>
            <a:ext cx="942975" cy="390525"/>
          </a:xfrm>
          <a:prstGeom prst="rect">
            <a:avLst/>
          </a:prstGeom>
          <a:noFill/>
        </p:spPr>
      </p:pic>
      <p:pic>
        <p:nvPicPr>
          <p:cNvPr id="38915" name="Picture 3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5661248"/>
            <a:ext cx="942975" cy="390525"/>
          </a:xfrm>
          <a:prstGeom prst="rect">
            <a:avLst/>
          </a:prstGeom>
          <a:noFill/>
        </p:spPr>
      </p:pic>
      <p:pic>
        <p:nvPicPr>
          <p:cNvPr id="38916" name="Picture 4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836712"/>
            <a:ext cx="942975" cy="390525"/>
          </a:xfrm>
          <a:prstGeom prst="rect">
            <a:avLst/>
          </a:prstGeom>
          <a:noFill/>
        </p:spPr>
      </p:pic>
      <p:pic>
        <p:nvPicPr>
          <p:cNvPr id="38917" name="Picture 5" descr="C:\Users\Usuario\Desktop\descargas\LOS MISMOS, Y NIÑAS Y NIÑOS\0_dd0a6_88f121d7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476672"/>
            <a:ext cx="3171825" cy="5842620"/>
          </a:xfrm>
          <a:prstGeom prst="rect">
            <a:avLst/>
          </a:prstGeom>
          <a:noFill/>
        </p:spPr>
      </p:pic>
      <p:pic>
        <p:nvPicPr>
          <p:cNvPr id="38919" name="Picture 7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4437112"/>
            <a:ext cx="4676775" cy="257176"/>
          </a:xfrm>
          <a:prstGeom prst="rect">
            <a:avLst/>
          </a:prstGeom>
          <a:noFill/>
        </p:spPr>
      </p:pic>
      <p:pic>
        <p:nvPicPr>
          <p:cNvPr id="38921" name="Picture 9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4941168"/>
            <a:ext cx="2676525" cy="257176"/>
          </a:xfrm>
          <a:prstGeom prst="rect">
            <a:avLst/>
          </a:prstGeom>
          <a:noFill/>
        </p:spPr>
      </p:pic>
      <p:pic>
        <p:nvPicPr>
          <p:cNvPr id="38923" name="Picture 11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4" y="5373216"/>
            <a:ext cx="6648450" cy="257176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2b28da77a72472f0e7d672a8cbf88a8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7889" name="Picture 1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836712"/>
            <a:ext cx="942975" cy="390525"/>
          </a:xfrm>
          <a:prstGeom prst="rect">
            <a:avLst/>
          </a:prstGeom>
          <a:noFill/>
        </p:spPr>
      </p:pic>
      <p:pic>
        <p:nvPicPr>
          <p:cNvPr id="37890" name="Picture 2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5589240"/>
            <a:ext cx="942975" cy="390525"/>
          </a:xfrm>
          <a:prstGeom prst="rect">
            <a:avLst/>
          </a:prstGeom>
          <a:noFill/>
        </p:spPr>
      </p:pic>
      <p:pic>
        <p:nvPicPr>
          <p:cNvPr id="37891" name="Picture 3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764704"/>
            <a:ext cx="942975" cy="390525"/>
          </a:xfrm>
          <a:prstGeom prst="rect">
            <a:avLst/>
          </a:prstGeom>
          <a:noFill/>
        </p:spPr>
      </p:pic>
      <p:pic>
        <p:nvPicPr>
          <p:cNvPr id="37892" name="Picture 4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5733256"/>
            <a:ext cx="942975" cy="390525"/>
          </a:xfrm>
          <a:prstGeom prst="rect">
            <a:avLst/>
          </a:prstGeom>
          <a:noFill/>
        </p:spPr>
      </p:pic>
      <p:pic>
        <p:nvPicPr>
          <p:cNvPr id="37893" name="Picture 5" descr="C:\Users\Usuario\Desktop\descargas\LOS MISMOS, Y NIÑAS Y NIÑOS\0_e8d86_45cc8096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1628800"/>
            <a:ext cx="2105025" cy="4762500"/>
          </a:xfrm>
          <a:prstGeom prst="rect">
            <a:avLst/>
          </a:prstGeom>
          <a:noFill/>
        </p:spPr>
      </p:pic>
      <p:pic>
        <p:nvPicPr>
          <p:cNvPr id="37895" name="Picture 7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5373216"/>
            <a:ext cx="4333875" cy="200026"/>
          </a:xfrm>
          <a:prstGeom prst="rect">
            <a:avLst/>
          </a:prstGeom>
          <a:noFill/>
        </p:spPr>
      </p:pic>
      <p:pic>
        <p:nvPicPr>
          <p:cNvPr id="37897" name="Picture 9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35696" y="5733256"/>
            <a:ext cx="2200275" cy="209550"/>
          </a:xfrm>
          <a:prstGeom prst="rect">
            <a:avLst/>
          </a:prstGeom>
          <a:noFill/>
        </p:spPr>
      </p:pic>
      <p:pic>
        <p:nvPicPr>
          <p:cNvPr id="37899" name="Picture 11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6165304"/>
            <a:ext cx="4533900" cy="200026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zzzzzzzzMARCOS\0_6b0f2_56039510_M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8536297">
            <a:off x="2013718" y="561628"/>
            <a:ext cx="806144" cy="842787"/>
          </a:xfrm>
          <a:prstGeom prst="rect">
            <a:avLst/>
          </a:prstGeom>
          <a:noFill/>
        </p:spPr>
      </p:pic>
    </p:spTree>
  </p:cSld>
  <p:clrMapOvr>
    <a:masterClrMapping/>
  </p:clrMapOvr>
  <p:transition advTm="22000">
    <p:blind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3adfe28120036af40e1c3dab69f8a28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8256"/>
            <a:ext cx="9144000" cy="6876256"/>
          </a:xfrm>
          <a:prstGeom prst="rect">
            <a:avLst/>
          </a:prstGeom>
        </p:spPr>
      </p:pic>
      <p:pic>
        <p:nvPicPr>
          <p:cNvPr id="36865" name="Picture 1" descr="C:\Users\Usuario\Desktop\descargas\LOS MISMOS, Y NIÑAS Y NIÑOS\0_e8d82_2471637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180875"/>
            <a:ext cx="2088232" cy="5354441"/>
          </a:xfrm>
          <a:prstGeom prst="rect">
            <a:avLst/>
          </a:prstGeom>
          <a:noFill/>
        </p:spPr>
      </p:pic>
      <p:pic>
        <p:nvPicPr>
          <p:cNvPr id="36875" name="Picture 11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4725144"/>
            <a:ext cx="4743450" cy="381001"/>
          </a:xfrm>
          <a:prstGeom prst="rect">
            <a:avLst/>
          </a:prstGeom>
          <a:noFill/>
        </p:spPr>
      </p:pic>
      <p:pic>
        <p:nvPicPr>
          <p:cNvPr id="36877" name="Picture 13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5157192"/>
            <a:ext cx="6534150" cy="381001"/>
          </a:xfrm>
          <a:prstGeom prst="rect">
            <a:avLst/>
          </a:prstGeom>
          <a:noFill/>
        </p:spPr>
      </p:pic>
      <p:pic>
        <p:nvPicPr>
          <p:cNvPr id="36879" name="Picture 15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5589240"/>
            <a:ext cx="5876925" cy="381001"/>
          </a:xfrm>
          <a:prstGeom prst="rect">
            <a:avLst/>
          </a:prstGeom>
          <a:noFill/>
        </p:spPr>
      </p:pic>
      <p:pic>
        <p:nvPicPr>
          <p:cNvPr id="36881" name="Picture 17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7744" y="6021288"/>
            <a:ext cx="58674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23000">
    <p:blind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4cad687b5611c2b60981d482297fc81f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5841" name="Picture 1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5877272"/>
            <a:ext cx="942975" cy="390525"/>
          </a:xfrm>
          <a:prstGeom prst="rect">
            <a:avLst/>
          </a:prstGeom>
          <a:noFill/>
        </p:spPr>
      </p:pic>
      <p:pic>
        <p:nvPicPr>
          <p:cNvPr id="35842" name="Picture 2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764704"/>
            <a:ext cx="942975" cy="390525"/>
          </a:xfrm>
          <a:prstGeom prst="rect">
            <a:avLst/>
          </a:prstGeom>
          <a:noFill/>
        </p:spPr>
      </p:pic>
      <p:pic>
        <p:nvPicPr>
          <p:cNvPr id="35843" name="Picture 3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284984"/>
            <a:ext cx="942975" cy="390525"/>
          </a:xfrm>
          <a:prstGeom prst="rect">
            <a:avLst/>
          </a:prstGeom>
          <a:noFill/>
        </p:spPr>
      </p:pic>
      <p:pic>
        <p:nvPicPr>
          <p:cNvPr id="35844" name="Picture 4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3284984"/>
            <a:ext cx="942975" cy="390525"/>
          </a:xfrm>
          <a:prstGeom prst="rect">
            <a:avLst/>
          </a:prstGeom>
          <a:noFill/>
        </p:spPr>
      </p:pic>
      <p:pic>
        <p:nvPicPr>
          <p:cNvPr id="35845" name="Picture 5" descr="C:\Users\Usuario\Desktop\descargas\LOS MISMOS, Y NIÑAS Y NIÑOS\0_e8d79_275e6334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1484784"/>
            <a:ext cx="2304256" cy="4911427"/>
          </a:xfrm>
          <a:prstGeom prst="rect">
            <a:avLst/>
          </a:prstGeom>
          <a:noFill/>
        </p:spPr>
      </p:pic>
      <p:pic>
        <p:nvPicPr>
          <p:cNvPr id="35847" name="Picture 7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4725144"/>
            <a:ext cx="3505200" cy="257176"/>
          </a:xfrm>
          <a:prstGeom prst="rect">
            <a:avLst/>
          </a:prstGeom>
          <a:noFill/>
        </p:spPr>
      </p:pic>
      <p:pic>
        <p:nvPicPr>
          <p:cNvPr id="35849" name="Picture 9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5157192"/>
            <a:ext cx="3295650" cy="333376"/>
          </a:xfrm>
          <a:prstGeom prst="rect">
            <a:avLst/>
          </a:prstGeom>
          <a:noFill/>
        </p:spPr>
      </p:pic>
      <p:pic>
        <p:nvPicPr>
          <p:cNvPr id="35851" name="Picture 11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5856" y="5661248"/>
            <a:ext cx="5229225" cy="333376"/>
          </a:xfrm>
          <a:prstGeom prst="rect">
            <a:avLst/>
          </a:prstGeom>
          <a:noFill/>
        </p:spPr>
      </p:pic>
      <p:pic>
        <p:nvPicPr>
          <p:cNvPr id="2050" name="Picture 2" descr="C:\Users\Usuario\Desktop\descargas\zzzzzzzzMARCOS\0_6b0e5_4d713e34_M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3568" y="5805264"/>
            <a:ext cx="1140718" cy="528533"/>
          </a:xfrm>
          <a:prstGeom prst="rect">
            <a:avLst/>
          </a:prstGeom>
          <a:noFill/>
        </p:spPr>
      </p:pic>
      <p:pic>
        <p:nvPicPr>
          <p:cNvPr id="3074" name="Picture 2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452320" y="836712"/>
            <a:ext cx="495300" cy="438150"/>
          </a:xfrm>
          <a:prstGeom prst="rect">
            <a:avLst/>
          </a:prstGeom>
          <a:noFill/>
        </p:spPr>
      </p:pic>
    </p:spTree>
  </p:cSld>
  <p:clrMapOvr>
    <a:masterClrMapping/>
  </p:clrMapOvr>
  <p:transition advTm="17000"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5bd3493ecf7ef66751d77f8ed4147b2c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4817" name="Picture 1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3068960"/>
            <a:ext cx="942975" cy="390525"/>
          </a:xfrm>
          <a:prstGeom prst="rect">
            <a:avLst/>
          </a:prstGeom>
          <a:noFill/>
        </p:spPr>
      </p:pic>
      <p:pic>
        <p:nvPicPr>
          <p:cNvPr id="34819" name="Picture 3" descr="C:\Users\Usuario\Desktop\descargas\LOS MISMOS, Y NIÑAS Y NIÑOS\0_e8d7b_ffa45a0c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1052736"/>
            <a:ext cx="2392348" cy="5293667"/>
          </a:xfrm>
          <a:prstGeom prst="rect">
            <a:avLst/>
          </a:prstGeom>
          <a:noFill/>
        </p:spPr>
      </p:pic>
      <p:pic>
        <p:nvPicPr>
          <p:cNvPr id="34821" name="Picture 5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4293096"/>
            <a:ext cx="3057525" cy="1457326"/>
          </a:xfrm>
          <a:prstGeom prst="rect">
            <a:avLst/>
          </a:prstGeom>
          <a:noFill/>
        </p:spPr>
      </p:pic>
      <p:pic>
        <p:nvPicPr>
          <p:cNvPr id="34823" name="Picture 7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5589240"/>
            <a:ext cx="3552825" cy="628651"/>
          </a:xfrm>
          <a:prstGeom prst="rect">
            <a:avLst/>
          </a:prstGeom>
          <a:noFill/>
        </p:spPr>
      </p:pic>
      <p:pic>
        <p:nvPicPr>
          <p:cNvPr id="4098" name="Picture 2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648700" y="5661248"/>
            <a:ext cx="495300" cy="438150"/>
          </a:xfrm>
          <a:prstGeom prst="rect">
            <a:avLst/>
          </a:prstGeom>
          <a:noFill/>
        </p:spPr>
      </p:pic>
      <p:pic>
        <p:nvPicPr>
          <p:cNvPr id="4099" name="Picture 3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460432" y="3068960"/>
            <a:ext cx="495300" cy="438150"/>
          </a:xfrm>
          <a:prstGeom prst="rect">
            <a:avLst/>
          </a:prstGeom>
          <a:noFill/>
        </p:spPr>
      </p:pic>
      <p:pic>
        <p:nvPicPr>
          <p:cNvPr id="4100" name="Picture 4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460432" y="260648"/>
            <a:ext cx="495300" cy="438150"/>
          </a:xfrm>
          <a:prstGeom prst="rect">
            <a:avLst/>
          </a:prstGeom>
          <a:noFill/>
        </p:spPr>
      </p:pic>
      <p:pic>
        <p:nvPicPr>
          <p:cNvPr id="4101" name="Picture 5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404664"/>
            <a:ext cx="495300" cy="438150"/>
          </a:xfrm>
          <a:prstGeom prst="rect">
            <a:avLst/>
          </a:prstGeom>
          <a:noFill/>
        </p:spPr>
      </p:pic>
      <p:pic>
        <p:nvPicPr>
          <p:cNvPr id="4102" name="Picture 6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6" y="0"/>
            <a:ext cx="495300" cy="438150"/>
          </a:xfrm>
          <a:prstGeom prst="rect">
            <a:avLst/>
          </a:prstGeom>
          <a:noFill/>
        </p:spPr>
      </p:pic>
      <p:pic>
        <p:nvPicPr>
          <p:cNvPr id="4103" name="Picture 7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208" y="0"/>
            <a:ext cx="495300" cy="438150"/>
          </a:xfrm>
          <a:prstGeom prst="rect">
            <a:avLst/>
          </a:prstGeom>
          <a:noFill/>
        </p:spPr>
      </p:pic>
      <p:pic>
        <p:nvPicPr>
          <p:cNvPr id="4104" name="Picture 8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4869160"/>
            <a:ext cx="495300" cy="438150"/>
          </a:xfrm>
          <a:prstGeom prst="rect">
            <a:avLst/>
          </a:prstGeom>
          <a:noFill/>
        </p:spPr>
      </p:pic>
      <p:pic>
        <p:nvPicPr>
          <p:cNvPr id="4105" name="Picture 9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276872"/>
            <a:ext cx="495300" cy="438150"/>
          </a:xfrm>
          <a:prstGeom prst="rect">
            <a:avLst/>
          </a:prstGeom>
          <a:noFill/>
        </p:spPr>
      </p:pic>
    </p:spTree>
  </p:cSld>
  <p:clrMapOvr>
    <a:masterClrMapping/>
  </p:clrMapOvr>
  <p:transition advTm="24000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5e88af932f7fa551e30eefcfc3925a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793" name="Picture 1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764704"/>
            <a:ext cx="942975" cy="390525"/>
          </a:xfrm>
          <a:prstGeom prst="rect">
            <a:avLst/>
          </a:prstGeom>
          <a:noFill/>
        </p:spPr>
      </p:pic>
      <p:pic>
        <p:nvPicPr>
          <p:cNvPr id="33794" name="Picture 2" descr="C:\Users\Usuario\Desktop\descargas\LOS MISMOS, Y NIÑAS Y NIÑOS\0_e8d80_4c4567c6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3" y="908720"/>
            <a:ext cx="2376264" cy="5410572"/>
          </a:xfrm>
          <a:prstGeom prst="rect">
            <a:avLst/>
          </a:prstGeom>
          <a:noFill/>
        </p:spPr>
      </p:pic>
      <p:pic>
        <p:nvPicPr>
          <p:cNvPr id="33798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4797152"/>
            <a:ext cx="2838450" cy="1457326"/>
          </a:xfrm>
          <a:prstGeom prst="rect">
            <a:avLst/>
          </a:prstGeom>
          <a:noFill/>
        </p:spPr>
      </p:pic>
      <p:pic>
        <p:nvPicPr>
          <p:cNvPr id="5122" name="Picture 2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648700" y="3284984"/>
            <a:ext cx="495300" cy="438150"/>
          </a:xfrm>
          <a:prstGeom prst="rect">
            <a:avLst/>
          </a:prstGeom>
          <a:noFill/>
        </p:spPr>
      </p:pic>
      <p:pic>
        <p:nvPicPr>
          <p:cNvPr id="5123" name="Picture 3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3212976"/>
            <a:ext cx="495300" cy="438150"/>
          </a:xfrm>
          <a:prstGeom prst="rect">
            <a:avLst/>
          </a:prstGeom>
          <a:noFill/>
        </p:spPr>
      </p:pic>
      <p:pic>
        <p:nvPicPr>
          <p:cNvPr id="5124" name="Picture 4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1124744"/>
            <a:ext cx="495300" cy="438150"/>
          </a:xfrm>
          <a:prstGeom prst="rect">
            <a:avLst/>
          </a:prstGeom>
          <a:noFill/>
        </p:spPr>
      </p:pic>
      <p:pic>
        <p:nvPicPr>
          <p:cNvPr id="5125" name="Picture 5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1340768"/>
            <a:ext cx="495300" cy="438150"/>
          </a:xfrm>
          <a:prstGeom prst="rect">
            <a:avLst/>
          </a:prstGeom>
          <a:noFill/>
        </p:spPr>
      </p:pic>
      <p:pic>
        <p:nvPicPr>
          <p:cNvPr id="5126" name="Picture 6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908720"/>
            <a:ext cx="495300" cy="438150"/>
          </a:xfrm>
          <a:prstGeom prst="rect">
            <a:avLst/>
          </a:prstGeom>
          <a:noFill/>
        </p:spPr>
      </p:pic>
      <p:pic>
        <p:nvPicPr>
          <p:cNvPr id="5127" name="Picture 7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908720"/>
            <a:ext cx="495300" cy="438150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blind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6a864d362993c1fe983abae098f19a5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2769" name="Picture 1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692696"/>
            <a:ext cx="942975" cy="390525"/>
          </a:xfrm>
          <a:prstGeom prst="rect">
            <a:avLst/>
          </a:prstGeom>
          <a:noFill/>
        </p:spPr>
      </p:pic>
      <p:pic>
        <p:nvPicPr>
          <p:cNvPr id="32770" name="Picture 2" descr="C:\Users\Usuario\Desktop\descargas\LOS MISMOS, Y NIÑAS Y NIÑOS\0_e8d7c_525873c7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1844824"/>
            <a:ext cx="1922264" cy="4534775"/>
          </a:xfrm>
          <a:prstGeom prst="rect">
            <a:avLst/>
          </a:prstGeom>
          <a:noFill/>
        </p:spPr>
      </p:pic>
      <p:pic>
        <p:nvPicPr>
          <p:cNvPr id="32772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4077072"/>
            <a:ext cx="2924175" cy="1457326"/>
          </a:xfrm>
          <a:prstGeom prst="rect">
            <a:avLst/>
          </a:prstGeom>
          <a:noFill/>
        </p:spPr>
      </p:pic>
      <p:pic>
        <p:nvPicPr>
          <p:cNvPr id="32774" name="Picture 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5589240"/>
            <a:ext cx="3048000" cy="704851"/>
          </a:xfrm>
          <a:prstGeom prst="rect">
            <a:avLst/>
          </a:prstGeom>
          <a:noFill/>
        </p:spPr>
      </p:pic>
      <p:pic>
        <p:nvPicPr>
          <p:cNvPr id="3074" name="Picture 2" descr="C:\Users\Usuario\Desktop\descargas\zzzzzzzzMARCOS\0_6b0f3_8c07f9be_M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8673668">
            <a:off x="1331640" y="908720"/>
            <a:ext cx="858019" cy="900020"/>
          </a:xfrm>
          <a:prstGeom prst="rect">
            <a:avLst/>
          </a:prstGeom>
          <a:noFill/>
        </p:spPr>
      </p:pic>
      <p:pic>
        <p:nvPicPr>
          <p:cNvPr id="6146" name="Picture 2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72200" y="764704"/>
            <a:ext cx="495300" cy="438150"/>
          </a:xfrm>
          <a:prstGeom prst="rect">
            <a:avLst/>
          </a:prstGeom>
          <a:noFill/>
        </p:spPr>
      </p:pic>
      <p:pic>
        <p:nvPicPr>
          <p:cNvPr id="6147" name="Picture 3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4725144"/>
            <a:ext cx="495300" cy="438150"/>
          </a:xfrm>
          <a:prstGeom prst="rect">
            <a:avLst/>
          </a:prstGeom>
          <a:noFill/>
        </p:spPr>
      </p:pic>
      <p:pic>
        <p:nvPicPr>
          <p:cNvPr id="6148" name="Picture 4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648700" y="2060848"/>
            <a:ext cx="495300" cy="438150"/>
          </a:xfrm>
          <a:prstGeom prst="rect">
            <a:avLst/>
          </a:prstGeom>
          <a:noFill/>
        </p:spPr>
      </p:pic>
    </p:spTree>
  </p:cSld>
  <p:clrMapOvr>
    <a:masterClrMapping/>
  </p:clrMapOvr>
  <p:transition advTm="17000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6aabb46516402b3460af6407c03e306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745" name="Picture 1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764704"/>
            <a:ext cx="942975" cy="390525"/>
          </a:xfrm>
          <a:prstGeom prst="rect">
            <a:avLst/>
          </a:prstGeom>
          <a:noFill/>
        </p:spPr>
      </p:pic>
      <p:pic>
        <p:nvPicPr>
          <p:cNvPr id="31746" name="Picture 2" descr="C:\Users\Usuario\Desktop\descargas\LOS MISMOS, Y NIÑAS Y NIÑOS\0_e8d81_741f73c8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340768"/>
            <a:ext cx="2232248" cy="4908377"/>
          </a:xfrm>
          <a:prstGeom prst="rect">
            <a:avLst/>
          </a:prstGeom>
          <a:noFill/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5733256"/>
            <a:ext cx="5934075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6c864ce51b9dbf62aeba9b362abf352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21" name="Picture 1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764704"/>
            <a:ext cx="942975" cy="390525"/>
          </a:xfrm>
          <a:prstGeom prst="rect">
            <a:avLst/>
          </a:prstGeom>
          <a:noFill/>
        </p:spPr>
      </p:pic>
      <p:pic>
        <p:nvPicPr>
          <p:cNvPr id="30722" name="Picture 2" descr="C:\Users\Usuario\Desktop\descargas\LOS MISMOS, Y NIÑAS Y NIÑOS\0_e8d63_58770621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1196752"/>
            <a:ext cx="3001075" cy="5191224"/>
          </a:xfrm>
          <a:prstGeom prst="rect">
            <a:avLst/>
          </a:prstGeom>
          <a:noFill/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5733256"/>
            <a:ext cx="5934075" cy="400050"/>
          </a:xfrm>
          <a:prstGeom prst="rect">
            <a:avLst/>
          </a:prstGeom>
          <a:noFill/>
        </p:spPr>
      </p:pic>
      <p:pic>
        <p:nvPicPr>
          <p:cNvPr id="7170" name="Picture 2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24350" y="3209925"/>
            <a:ext cx="495300" cy="438150"/>
          </a:xfrm>
          <a:prstGeom prst="rect">
            <a:avLst/>
          </a:prstGeom>
          <a:noFill/>
        </p:spPr>
      </p:pic>
      <p:pic>
        <p:nvPicPr>
          <p:cNvPr id="7171" name="Picture 3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1988840"/>
            <a:ext cx="495300" cy="438150"/>
          </a:xfrm>
          <a:prstGeom prst="rect">
            <a:avLst/>
          </a:prstGeom>
          <a:noFill/>
        </p:spPr>
      </p:pic>
      <p:pic>
        <p:nvPicPr>
          <p:cNvPr id="7172" name="Picture 4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2348880"/>
            <a:ext cx="495300" cy="438150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7e69a97a58f83420defa856fd3b79e5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7" name="Picture 1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908720"/>
            <a:ext cx="942975" cy="390525"/>
          </a:xfrm>
          <a:prstGeom prst="rect">
            <a:avLst/>
          </a:prstGeom>
          <a:noFill/>
        </p:spPr>
      </p:pic>
      <p:pic>
        <p:nvPicPr>
          <p:cNvPr id="29698" name="Picture 2" descr="C:\Users\Usuario\Desktop\descargas\LOS MISMOS, Y NIÑAS Y NIÑOS\0_d86da_7bfbd430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1556792"/>
            <a:ext cx="3147119" cy="4831184"/>
          </a:xfrm>
          <a:prstGeom prst="rect">
            <a:avLst/>
          </a:prstGeom>
          <a:noFill/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5733256"/>
            <a:ext cx="5934075" cy="400050"/>
          </a:xfrm>
          <a:prstGeom prst="rect">
            <a:avLst/>
          </a:prstGeom>
          <a:noFill/>
        </p:spPr>
      </p:pic>
      <p:pic>
        <p:nvPicPr>
          <p:cNvPr id="4098" name="Picture 2" descr="C:\Users\Usuario\Desktop\descargas\zzzzzzzzMARCOS\0_6b100_ac07cd41_M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4077072"/>
            <a:ext cx="1008112" cy="930824"/>
          </a:xfrm>
          <a:prstGeom prst="rect">
            <a:avLst/>
          </a:prstGeom>
          <a:noFill/>
        </p:spPr>
      </p:pic>
      <p:pic>
        <p:nvPicPr>
          <p:cNvPr id="8194" name="Picture 2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8144" y="2060848"/>
            <a:ext cx="495300" cy="438150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19eaa5e969f146b243f131fb3768f3ef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7649" name="Picture 1" descr="C:\Users\Usuario\Desktop\descargas\LOS MISMOS, Y NIÑAS Y NIÑOS\0_e8d5c_7a6ff15f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160028"/>
            <a:ext cx="2448272" cy="5186376"/>
          </a:xfrm>
          <a:prstGeom prst="rect">
            <a:avLst/>
          </a:prstGeom>
          <a:noFill/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5733256"/>
            <a:ext cx="5934075" cy="400050"/>
          </a:xfrm>
          <a:prstGeom prst="rect">
            <a:avLst/>
          </a:prstGeom>
          <a:noFill/>
        </p:spPr>
      </p:pic>
      <p:pic>
        <p:nvPicPr>
          <p:cNvPr id="5122" name="Picture 2" descr="C:\Users\Usuario\Desktop\descargas\zzzzzzzzMARCOS\0_6b102_5dbfb4e9_M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3429000"/>
            <a:ext cx="1140718" cy="1022844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30fbd3780bca93d18c2fd7e44dafed4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25" name="Picture 1" descr="C:\Users\Usuario\Desktop\descargas\ZZZZZZZZZZZZultimisimo\c328f64a97f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692696"/>
            <a:ext cx="1019175" cy="981075"/>
          </a:xfrm>
          <a:prstGeom prst="rect">
            <a:avLst/>
          </a:prstGeom>
          <a:noFill/>
        </p:spPr>
      </p:pic>
      <p:pic>
        <p:nvPicPr>
          <p:cNvPr id="26626" name="Picture 2" descr="C:\Users\Usuario\Desktop\descargas\ZZZZZZZZZZZZultimisimo\c328f64a97f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2708920"/>
            <a:ext cx="1019175" cy="981075"/>
          </a:xfrm>
          <a:prstGeom prst="rect">
            <a:avLst/>
          </a:prstGeom>
          <a:noFill/>
        </p:spPr>
      </p:pic>
      <p:pic>
        <p:nvPicPr>
          <p:cNvPr id="26627" name="Picture 3" descr="C:\Users\Usuario\Desktop\descargas\ZZZZZZZZZZZZultimisimo\c328f64a97f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764704"/>
            <a:ext cx="1019175" cy="981075"/>
          </a:xfrm>
          <a:prstGeom prst="rect">
            <a:avLst/>
          </a:prstGeom>
          <a:noFill/>
        </p:spPr>
      </p:pic>
      <p:pic>
        <p:nvPicPr>
          <p:cNvPr id="26628" name="Picture 4" descr="C:\Users\Usuario\Desktop\descargas\LOS MISMOS, Y NIÑAS Y NIÑOS\0_e8d7a_69d9b2a7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908720"/>
            <a:ext cx="2827433" cy="5191224"/>
          </a:xfrm>
          <a:prstGeom prst="rect">
            <a:avLst/>
          </a:prstGeom>
          <a:noFill/>
        </p:spPr>
      </p:pic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5733256"/>
            <a:ext cx="5934075" cy="400050"/>
          </a:xfrm>
          <a:prstGeom prst="rect">
            <a:avLst/>
          </a:prstGeom>
          <a:noFill/>
        </p:spPr>
      </p:pic>
      <p:pic>
        <p:nvPicPr>
          <p:cNvPr id="9218" name="Picture 2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188640"/>
            <a:ext cx="495300" cy="438150"/>
          </a:xfrm>
          <a:prstGeom prst="rect">
            <a:avLst/>
          </a:prstGeom>
          <a:noFill/>
        </p:spPr>
      </p:pic>
      <p:pic>
        <p:nvPicPr>
          <p:cNvPr id="9219" name="Picture 3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648700" y="1988840"/>
            <a:ext cx="495300" cy="438150"/>
          </a:xfrm>
          <a:prstGeom prst="rect">
            <a:avLst/>
          </a:prstGeom>
          <a:noFill/>
        </p:spPr>
      </p:pic>
      <p:pic>
        <p:nvPicPr>
          <p:cNvPr id="9220" name="Picture 4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460432" y="4725144"/>
            <a:ext cx="495300" cy="438150"/>
          </a:xfrm>
          <a:prstGeom prst="rect">
            <a:avLst/>
          </a:prstGeom>
          <a:noFill/>
        </p:spPr>
      </p:pic>
      <p:pic>
        <p:nvPicPr>
          <p:cNvPr id="9221" name="Picture 5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5733256"/>
            <a:ext cx="495300" cy="438150"/>
          </a:xfrm>
          <a:prstGeom prst="rect">
            <a:avLst/>
          </a:prstGeom>
          <a:noFill/>
        </p:spPr>
      </p:pic>
      <p:pic>
        <p:nvPicPr>
          <p:cNvPr id="9222" name="Picture 6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188640"/>
            <a:ext cx="495300" cy="438150"/>
          </a:xfrm>
          <a:prstGeom prst="rect">
            <a:avLst/>
          </a:prstGeom>
          <a:noFill/>
        </p:spPr>
      </p:pic>
      <p:pic>
        <p:nvPicPr>
          <p:cNvPr id="9223" name="Picture 7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3573016"/>
            <a:ext cx="495300" cy="438150"/>
          </a:xfrm>
          <a:prstGeom prst="rect">
            <a:avLst/>
          </a:prstGeom>
          <a:noFill/>
        </p:spPr>
      </p:pic>
      <p:pic>
        <p:nvPicPr>
          <p:cNvPr id="9224" name="Picture 8" descr="C:\Users\Usuario\Desktop\descargas\ESTRELLAS\31812_2fd2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2132856"/>
            <a:ext cx="495300" cy="438150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blind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40c7f3e6399f206584b294deeebb1b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8" name="Picture 4" descr="C:\Users\Usuario\Desktop\descargas\Nueva carpeta\FLORES\Nueva carpeta\0_76645_56b6c567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692696"/>
            <a:ext cx="6624736" cy="5382344"/>
          </a:xfrm>
          <a:prstGeom prst="rect">
            <a:avLst/>
          </a:prstGeom>
          <a:noFill/>
        </p:spPr>
      </p:pic>
      <p:pic>
        <p:nvPicPr>
          <p:cNvPr id="25601" name="Picture 1" descr="C:\Users\Usuario\Desktop\descargas\ZZZZZZZZZZZZultimisimo\c328f64a97f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692696"/>
            <a:ext cx="1019175" cy="981075"/>
          </a:xfrm>
          <a:prstGeom prst="rect">
            <a:avLst/>
          </a:prstGeom>
          <a:noFill/>
        </p:spPr>
      </p:pic>
      <p:pic>
        <p:nvPicPr>
          <p:cNvPr id="25602" name="Picture 2" descr="C:\Users\Usuario\Desktop\descargas\ZZZZZZZZZZZZultimisimo\c328f64a97f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373216"/>
            <a:ext cx="1019175" cy="981075"/>
          </a:xfrm>
          <a:prstGeom prst="rect">
            <a:avLst/>
          </a:prstGeom>
          <a:noFill/>
        </p:spPr>
      </p:pic>
      <p:pic>
        <p:nvPicPr>
          <p:cNvPr id="25603" name="Picture 3" descr="C:\Users\Usuario\Desktop\descargas\ZZZZZZZZZZZZultimisimo\c328f64a97f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692696"/>
            <a:ext cx="1019175" cy="981075"/>
          </a:xfrm>
          <a:prstGeom prst="rect">
            <a:avLst/>
          </a:prstGeom>
          <a:noFill/>
        </p:spPr>
      </p:pic>
      <p:pic>
        <p:nvPicPr>
          <p:cNvPr id="25604" name="Picture 4" descr="C:\Users\Usuario\Desktop\descargas\ZZZZZZZZZZZZultimisimo\c328f64a97f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5229200"/>
            <a:ext cx="1019175" cy="981075"/>
          </a:xfrm>
          <a:prstGeom prst="rect">
            <a:avLst/>
          </a:prstGeom>
          <a:noFill/>
        </p:spPr>
      </p:pic>
      <p:pic>
        <p:nvPicPr>
          <p:cNvPr id="25605" name="Picture 5" descr="C:\Users\Usuario\Desktop\descargas\LOS MISMOS, Y NIÑAS Y NIÑOS\0_e8d87_30d61c8_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1052736"/>
            <a:ext cx="2359025" cy="5293667"/>
          </a:xfrm>
          <a:prstGeom prst="rect">
            <a:avLst/>
          </a:prstGeom>
          <a:noFill/>
        </p:spPr>
      </p:pic>
      <p:pic>
        <p:nvPicPr>
          <p:cNvPr id="9" name="Picture 2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5733256"/>
            <a:ext cx="5934075" cy="400050"/>
          </a:xfrm>
          <a:prstGeom prst="rect">
            <a:avLst/>
          </a:prstGeom>
          <a:noFill/>
        </p:spPr>
      </p:pic>
      <p:pic>
        <p:nvPicPr>
          <p:cNvPr id="10242" name="Picture 2" descr="C:\Users\Usuario\Desktop\descargas\ESTRELLAS\417729950f962134b88b[1] (2)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43808" y="908720"/>
            <a:ext cx="1905000" cy="762000"/>
          </a:xfrm>
          <a:prstGeom prst="rect">
            <a:avLst/>
          </a:prstGeom>
          <a:noFill/>
        </p:spPr>
      </p:pic>
      <p:pic>
        <p:nvPicPr>
          <p:cNvPr id="10243" name="Picture 3" descr="C:\Users\Usuario\Desktop\descargas\ESTRELLAS\417729950f962134b88b[1] (2)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7672565">
            <a:off x="6161215" y="4321795"/>
            <a:ext cx="1905000" cy="762000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blind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042ab79f107c4a0efcfa7c2afff5797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577" name="Picture 1" descr="C:\Users\Usuario\Desktop\descargas\ZZZZZZZZZZZZultimisimo\c328f64a97f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052736"/>
            <a:ext cx="1019175" cy="981075"/>
          </a:xfrm>
          <a:prstGeom prst="rect">
            <a:avLst/>
          </a:prstGeom>
          <a:noFill/>
        </p:spPr>
      </p:pic>
      <p:pic>
        <p:nvPicPr>
          <p:cNvPr id="24578" name="Picture 2" descr="C:\Users\Usuario\Desktop\descargas\LOS MISMOS, Y NIÑAS Y NIÑOS\0_e8d79_275e6334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1196752"/>
            <a:ext cx="2714719" cy="5047208"/>
          </a:xfrm>
          <a:prstGeom prst="rect">
            <a:avLst/>
          </a:prstGeom>
          <a:noFill/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5733256"/>
            <a:ext cx="5934075" cy="400050"/>
          </a:xfrm>
          <a:prstGeom prst="rect">
            <a:avLst/>
          </a:prstGeom>
          <a:noFill/>
        </p:spPr>
      </p:pic>
      <p:pic>
        <p:nvPicPr>
          <p:cNvPr id="11266" name="Picture 2" descr="C:\Users\Usuario\Desktop\descargas\ESTRELLAS\417729950f962134b88b[1] (2)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2420888"/>
            <a:ext cx="1440160" cy="576064"/>
          </a:xfrm>
          <a:prstGeom prst="rect">
            <a:avLst/>
          </a:prstGeom>
          <a:noFill/>
        </p:spPr>
      </p:pic>
      <p:pic>
        <p:nvPicPr>
          <p:cNvPr id="11267" name="Picture 3" descr="C:\Users\Usuario\Desktop\descargas\ESTRELLAS\47704_3824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3356992"/>
            <a:ext cx="304800" cy="304800"/>
          </a:xfrm>
          <a:prstGeom prst="rect">
            <a:avLst/>
          </a:prstGeom>
          <a:noFill/>
        </p:spPr>
      </p:pic>
      <p:pic>
        <p:nvPicPr>
          <p:cNvPr id="11268" name="Picture 4" descr="C:\Users\Usuario\Desktop\descargas\ESTRELLAS\47704_3824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7984" y="188640"/>
            <a:ext cx="304800" cy="304800"/>
          </a:xfrm>
          <a:prstGeom prst="rect">
            <a:avLst/>
          </a:prstGeom>
          <a:noFill/>
        </p:spPr>
      </p:pic>
      <p:pic>
        <p:nvPicPr>
          <p:cNvPr id="11269" name="Picture 5" descr="C:\Users\Usuario\Desktop\descargas\ESTRELLAS\47704_3824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460432" y="3284984"/>
            <a:ext cx="304800" cy="304800"/>
          </a:xfrm>
          <a:prstGeom prst="rect">
            <a:avLst/>
          </a:prstGeom>
          <a:noFill/>
        </p:spPr>
      </p:pic>
      <p:pic>
        <p:nvPicPr>
          <p:cNvPr id="11270" name="Picture 6" descr="C:\Users\Usuario\Desktop\descargas\ESTRELLAS\47704_3824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7984" y="65532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72fceceed77a75b45f13822a7616de6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553" name="Picture 1" descr="C:\Users\Usuario\Desktop\descargas\ZZZZZZZZZZZZultimisimo\c328f64a97f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836712"/>
            <a:ext cx="1019175" cy="981075"/>
          </a:xfrm>
          <a:prstGeom prst="rect">
            <a:avLst/>
          </a:prstGeom>
          <a:noFill/>
        </p:spPr>
      </p:pic>
      <p:pic>
        <p:nvPicPr>
          <p:cNvPr id="23554" name="Picture 2" descr="C:\Users\Usuario\Desktop\descargas\LOS MISMOS, Y NIÑAS Y NIÑOS\0_e8d5c_7a6ff15f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772816"/>
            <a:ext cx="2159000" cy="4573587"/>
          </a:xfrm>
          <a:prstGeom prst="rect">
            <a:avLst/>
          </a:prstGeom>
          <a:noFill/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5733256"/>
            <a:ext cx="5934075" cy="400050"/>
          </a:xfrm>
          <a:prstGeom prst="rect">
            <a:avLst/>
          </a:prstGeom>
          <a:noFill/>
        </p:spPr>
      </p:pic>
      <p:pic>
        <p:nvPicPr>
          <p:cNvPr id="12290" name="Picture 2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3429000"/>
            <a:ext cx="190500" cy="190500"/>
          </a:xfrm>
          <a:prstGeom prst="rect">
            <a:avLst/>
          </a:prstGeom>
          <a:noFill/>
        </p:spPr>
      </p:pic>
      <p:pic>
        <p:nvPicPr>
          <p:cNvPr id="12291" name="Picture 3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6453336"/>
            <a:ext cx="190500" cy="190500"/>
          </a:xfrm>
          <a:prstGeom prst="rect">
            <a:avLst/>
          </a:prstGeom>
          <a:noFill/>
        </p:spPr>
      </p:pic>
      <p:pic>
        <p:nvPicPr>
          <p:cNvPr id="12292" name="Picture 4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604448" y="3356992"/>
            <a:ext cx="190500" cy="190500"/>
          </a:xfrm>
          <a:prstGeom prst="rect">
            <a:avLst/>
          </a:prstGeom>
          <a:noFill/>
        </p:spPr>
      </p:pic>
      <p:pic>
        <p:nvPicPr>
          <p:cNvPr id="12293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18864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blind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231b2ffd920089b0423c8e45c74715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29" name="Picture 1" descr="C:\Users\Usuario\Desktop\descargas\ZZZZZZZZZZZZultimisimo\c328f64a97f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764704"/>
            <a:ext cx="1019175" cy="981075"/>
          </a:xfrm>
          <a:prstGeom prst="rect">
            <a:avLst/>
          </a:prstGeom>
          <a:noFill/>
        </p:spPr>
      </p:pic>
      <p:pic>
        <p:nvPicPr>
          <p:cNvPr id="22530" name="Picture 2" descr="C:\Users\Usuario\Desktop\descargas\LOS MISMOS, Y NIÑAS Y NIÑOS\0_e8d89_8899d77c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1556792"/>
            <a:ext cx="2026902" cy="4759176"/>
          </a:xfrm>
          <a:prstGeom prst="rect">
            <a:avLst/>
          </a:prstGeom>
          <a:noFill/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5733256"/>
            <a:ext cx="5934075" cy="400050"/>
          </a:xfrm>
          <a:prstGeom prst="rect">
            <a:avLst/>
          </a:prstGeom>
          <a:noFill/>
        </p:spPr>
      </p:pic>
      <p:pic>
        <p:nvPicPr>
          <p:cNvPr id="13314" name="Picture 2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3429000"/>
            <a:ext cx="190500" cy="190500"/>
          </a:xfrm>
          <a:prstGeom prst="rect">
            <a:avLst/>
          </a:prstGeom>
          <a:noFill/>
        </p:spPr>
      </p:pic>
      <p:pic>
        <p:nvPicPr>
          <p:cNvPr id="13315" name="Picture 3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188640"/>
            <a:ext cx="190500" cy="190500"/>
          </a:xfrm>
          <a:prstGeom prst="rect">
            <a:avLst/>
          </a:prstGeom>
          <a:noFill/>
        </p:spPr>
      </p:pic>
      <p:pic>
        <p:nvPicPr>
          <p:cNvPr id="13316" name="Picture 4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604448" y="3356992"/>
            <a:ext cx="190500" cy="190500"/>
          </a:xfrm>
          <a:prstGeom prst="rect">
            <a:avLst/>
          </a:prstGeom>
          <a:noFill/>
        </p:spPr>
      </p:pic>
      <p:pic>
        <p:nvPicPr>
          <p:cNvPr id="13317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6453336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701bd1dce8a3b03f67214611c6ffaf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5" name="Picture 1" descr="C:\Users\Usuario\Desktop\descargas\ZZZZZZZZZZZZultimisimo\c328f64a97f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548680"/>
            <a:ext cx="1019175" cy="981075"/>
          </a:xfrm>
          <a:prstGeom prst="rect">
            <a:avLst/>
          </a:prstGeom>
          <a:noFill/>
        </p:spPr>
      </p:pic>
      <p:pic>
        <p:nvPicPr>
          <p:cNvPr id="21506" name="Picture 2" descr="C:\Users\Usuario\Desktop\descargas\LOS MISMOS, Y NIÑAS Y NIÑOS\0_e8d85_cb5085a9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1398874"/>
            <a:ext cx="2088232" cy="4947529"/>
          </a:xfrm>
          <a:prstGeom prst="rect">
            <a:avLst/>
          </a:prstGeom>
          <a:noFill/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5733256"/>
            <a:ext cx="5934075" cy="400050"/>
          </a:xfrm>
          <a:prstGeom prst="rect">
            <a:avLst/>
          </a:prstGeom>
          <a:noFill/>
        </p:spPr>
      </p:pic>
      <p:pic>
        <p:nvPicPr>
          <p:cNvPr id="14338" name="Picture 2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3356992"/>
            <a:ext cx="190500" cy="190500"/>
          </a:xfrm>
          <a:prstGeom prst="rect">
            <a:avLst/>
          </a:prstGeom>
          <a:noFill/>
        </p:spPr>
      </p:pic>
      <p:pic>
        <p:nvPicPr>
          <p:cNvPr id="14339" name="Picture 3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188640"/>
            <a:ext cx="190500" cy="190500"/>
          </a:xfrm>
          <a:prstGeom prst="rect">
            <a:avLst/>
          </a:prstGeom>
          <a:noFill/>
        </p:spPr>
      </p:pic>
      <p:pic>
        <p:nvPicPr>
          <p:cNvPr id="14340" name="Picture 4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604448" y="3356992"/>
            <a:ext cx="190500" cy="190500"/>
          </a:xfrm>
          <a:prstGeom prst="rect">
            <a:avLst/>
          </a:prstGeom>
          <a:noFill/>
        </p:spPr>
      </p:pic>
      <p:pic>
        <p:nvPicPr>
          <p:cNvPr id="14341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6453336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blind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5318a757467183c330583544ff7fdc5f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81" name="Picture 1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700808"/>
            <a:ext cx="942975" cy="390525"/>
          </a:xfrm>
          <a:prstGeom prst="rect">
            <a:avLst/>
          </a:prstGeom>
          <a:noFill/>
        </p:spPr>
      </p:pic>
      <p:pic>
        <p:nvPicPr>
          <p:cNvPr id="20482" name="Picture 2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3284984"/>
            <a:ext cx="942975" cy="390525"/>
          </a:xfrm>
          <a:prstGeom prst="rect">
            <a:avLst/>
          </a:prstGeom>
          <a:noFill/>
        </p:spPr>
      </p:pic>
      <p:pic>
        <p:nvPicPr>
          <p:cNvPr id="20483" name="Picture 3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2852936"/>
            <a:ext cx="942975" cy="390525"/>
          </a:xfrm>
          <a:prstGeom prst="rect">
            <a:avLst/>
          </a:prstGeom>
          <a:noFill/>
        </p:spPr>
      </p:pic>
      <p:pic>
        <p:nvPicPr>
          <p:cNvPr id="20484" name="Picture 4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132856"/>
            <a:ext cx="942975" cy="390525"/>
          </a:xfrm>
          <a:prstGeom prst="rect">
            <a:avLst/>
          </a:prstGeom>
          <a:noFill/>
        </p:spPr>
      </p:pic>
      <p:pic>
        <p:nvPicPr>
          <p:cNvPr id="20485" name="Picture 5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1700808"/>
            <a:ext cx="942975" cy="390525"/>
          </a:xfrm>
          <a:prstGeom prst="rect">
            <a:avLst/>
          </a:prstGeom>
          <a:noFill/>
        </p:spPr>
      </p:pic>
      <p:pic>
        <p:nvPicPr>
          <p:cNvPr id="20486" name="Picture 6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988840"/>
            <a:ext cx="942975" cy="390525"/>
          </a:xfrm>
          <a:prstGeom prst="rect">
            <a:avLst/>
          </a:prstGeom>
          <a:noFill/>
        </p:spPr>
      </p:pic>
      <p:pic>
        <p:nvPicPr>
          <p:cNvPr id="20487" name="Picture 7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356992"/>
            <a:ext cx="942975" cy="390525"/>
          </a:xfrm>
          <a:prstGeom prst="rect">
            <a:avLst/>
          </a:prstGeom>
          <a:noFill/>
        </p:spPr>
      </p:pic>
      <p:pic>
        <p:nvPicPr>
          <p:cNvPr id="20488" name="Picture 8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924944"/>
            <a:ext cx="942975" cy="390525"/>
          </a:xfrm>
          <a:prstGeom prst="rect">
            <a:avLst/>
          </a:prstGeom>
          <a:noFill/>
        </p:spPr>
      </p:pic>
      <p:pic>
        <p:nvPicPr>
          <p:cNvPr id="20489" name="Picture 9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204864"/>
            <a:ext cx="942975" cy="390525"/>
          </a:xfrm>
          <a:prstGeom prst="rect">
            <a:avLst/>
          </a:prstGeom>
          <a:noFill/>
        </p:spPr>
      </p:pic>
      <p:pic>
        <p:nvPicPr>
          <p:cNvPr id="20490" name="Picture 10" descr="C:\Users\Usuario\Desktop\descargas\LOS MISMOS, Y NIÑAS Y NIÑOS\0_e8d67_47076d8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2731716"/>
            <a:ext cx="2376264" cy="3038623"/>
          </a:xfrm>
          <a:prstGeom prst="rect">
            <a:avLst/>
          </a:prstGeom>
          <a:noFill/>
        </p:spPr>
      </p:pic>
      <p:pic>
        <p:nvPicPr>
          <p:cNvPr id="13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5733256"/>
            <a:ext cx="5934075" cy="400050"/>
          </a:xfrm>
          <a:prstGeom prst="rect">
            <a:avLst/>
          </a:prstGeom>
          <a:noFill/>
        </p:spPr>
      </p:pic>
      <p:pic>
        <p:nvPicPr>
          <p:cNvPr id="15362" name="Picture 2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3356992"/>
            <a:ext cx="190500" cy="190500"/>
          </a:xfrm>
          <a:prstGeom prst="rect">
            <a:avLst/>
          </a:prstGeom>
          <a:noFill/>
        </p:spPr>
      </p:pic>
      <p:pic>
        <p:nvPicPr>
          <p:cNvPr id="15363" name="Picture 3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188640"/>
            <a:ext cx="190500" cy="190500"/>
          </a:xfrm>
          <a:prstGeom prst="rect">
            <a:avLst/>
          </a:prstGeom>
          <a:noFill/>
        </p:spPr>
      </p:pic>
      <p:pic>
        <p:nvPicPr>
          <p:cNvPr id="15364" name="Picture 4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676456" y="3356992"/>
            <a:ext cx="190500" cy="190500"/>
          </a:xfrm>
          <a:prstGeom prst="rect">
            <a:avLst/>
          </a:prstGeom>
          <a:noFill/>
        </p:spPr>
      </p:pic>
      <p:pic>
        <p:nvPicPr>
          <p:cNvPr id="15365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6453336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blind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7354f990ce34e7d9400db9983ed4f49f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433" name="Picture 1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733256"/>
            <a:ext cx="942975" cy="390525"/>
          </a:xfrm>
          <a:prstGeom prst="rect">
            <a:avLst/>
          </a:prstGeom>
          <a:noFill/>
        </p:spPr>
      </p:pic>
      <p:pic>
        <p:nvPicPr>
          <p:cNvPr id="18434" name="Picture 2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5733256"/>
            <a:ext cx="942975" cy="390525"/>
          </a:xfrm>
          <a:prstGeom prst="rect">
            <a:avLst/>
          </a:prstGeom>
          <a:noFill/>
        </p:spPr>
      </p:pic>
      <p:pic>
        <p:nvPicPr>
          <p:cNvPr id="18435" name="Picture 3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908720"/>
            <a:ext cx="942975" cy="390525"/>
          </a:xfrm>
          <a:prstGeom prst="rect">
            <a:avLst/>
          </a:prstGeom>
          <a:noFill/>
        </p:spPr>
      </p:pic>
      <p:pic>
        <p:nvPicPr>
          <p:cNvPr id="18436" name="Picture 4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908720"/>
            <a:ext cx="942975" cy="390525"/>
          </a:xfrm>
          <a:prstGeom prst="rect">
            <a:avLst/>
          </a:prstGeom>
          <a:noFill/>
        </p:spPr>
      </p:pic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5877272"/>
            <a:ext cx="5934075" cy="400050"/>
          </a:xfrm>
          <a:prstGeom prst="rect">
            <a:avLst/>
          </a:prstGeom>
          <a:noFill/>
        </p:spPr>
      </p:pic>
      <p:pic>
        <p:nvPicPr>
          <p:cNvPr id="18437" name="Picture 5" descr="C:\Users\Usuario\Desktop\descargas\LOS MISMOS, Y NIÑAS Y NIÑOS\0_e8d6e_fb0a41c4_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1268760"/>
            <a:ext cx="2405063" cy="4573587"/>
          </a:xfrm>
          <a:prstGeom prst="rect">
            <a:avLst/>
          </a:prstGeom>
          <a:noFill/>
        </p:spPr>
      </p:pic>
      <p:pic>
        <p:nvPicPr>
          <p:cNvPr id="16386" name="Picture 2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54868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blind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79897b62afd9789c3ab93f012ed7f9bf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09" name="Picture 1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764704"/>
            <a:ext cx="942975" cy="390525"/>
          </a:xfrm>
          <a:prstGeom prst="rect">
            <a:avLst/>
          </a:prstGeom>
          <a:noFill/>
        </p:spPr>
      </p:pic>
      <p:pic>
        <p:nvPicPr>
          <p:cNvPr id="17410" name="Picture 2" descr="C:\Users\Usuario\Desktop\descargas\LOS MISMOS, Y NIÑAS Y NIÑOS\0_e8d69_4cdc2f11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1196752"/>
            <a:ext cx="2055358" cy="5271467"/>
          </a:xfrm>
          <a:prstGeom prst="rect">
            <a:avLst/>
          </a:prstGeom>
          <a:noFill/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5733256"/>
            <a:ext cx="5934075" cy="40005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188640"/>
            <a:ext cx="190500" cy="190500"/>
          </a:xfrm>
          <a:prstGeom prst="rect">
            <a:avLst/>
          </a:prstGeom>
          <a:noFill/>
        </p:spPr>
      </p:pic>
      <p:pic>
        <p:nvPicPr>
          <p:cNvPr id="17411" name="Picture 3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3356992"/>
            <a:ext cx="190500" cy="190500"/>
          </a:xfrm>
          <a:prstGeom prst="rect">
            <a:avLst/>
          </a:prstGeom>
          <a:noFill/>
        </p:spPr>
      </p:pic>
      <p:pic>
        <p:nvPicPr>
          <p:cNvPr id="17412" name="Picture 4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6453336"/>
            <a:ext cx="190500" cy="190500"/>
          </a:xfrm>
          <a:prstGeom prst="rect">
            <a:avLst/>
          </a:prstGeom>
          <a:noFill/>
        </p:spPr>
      </p:pic>
      <p:pic>
        <p:nvPicPr>
          <p:cNvPr id="17413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32440" y="3284984"/>
            <a:ext cx="311274" cy="311274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blind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562776dfbef663f32399bf90d37e0a8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5" name="Picture 1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149080"/>
            <a:ext cx="942975" cy="390525"/>
          </a:xfrm>
          <a:prstGeom prst="rect">
            <a:avLst/>
          </a:prstGeom>
          <a:noFill/>
        </p:spPr>
      </p:pic>
      <p:pic>
        <p:nvPicPr>
          <p:cNvPr id="16386" name="Picture 2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3573016"/>
            <a:ext cx="942975" cy="390525"/>
          </a:xfrm>
          <a:prstGeom prst="rect">
            <a:avLst/>
          </a:prstGeom>
          <a:noFill/>
        </p:spPr>
      </p:pic>
      <p:pic>
        <p:nvPicPr>
          <p:cNvPr id="16387" name="Picture 3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2996952"/>
            <a:ext cx="942975" cy="390525"/>
          </a:xfrm>
          <a:prstGeom prst="rect">
            <a:avLst/>
          </a:prstGeom>
          <a:noFill/>
        </p:spPr>
      </p:pic>
      <p:pic>
        <p:nvPicPr>
          <p:cNvPr id="16388" name="Picture 4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2276872"/>
            <a:ext cx="942975" cy="390525"/>
          </a:xfrm>
          <a:prstGeom prst="rect">
            <a:avLst/>
          </a:prstGeom>
          <a:noFill/>
        </p:spPr>
      </p:pic>
      <p:pic>
        <p:nvPicPr>
          <p:cNvPr id="16389" name="Picture 5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628800"/>
            <a:ext cx="942975" cy="390525"/>
          </a:xfrm>
          <a:prstGeom prst="rect">
            <a:avLst/>
          </a:prstGeom>
          <a:noFill/>
        </p:spPr>
      </p:pic>
      <p:pic>
        <p:nvPicPr>
          <p:cNvPr id="16390" name="Picture 6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412776"/>
            <a:ext cx="942975" cy="390525"/>
          </a:xfrm>
          <a:prstGeom prst="rect">
            <a:avLst/>
          </a:prstGeom>
          <a:noFill/>
        </p:spPr>
      </p:pic>
      <p:pic>
        <p:nvPicPr>
          <p:cNvPr id="16391" name="Picture 7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772816"/>
            <a:ext cx="942975" cy="390525"/>
          </a:xfrm>
          <a:prstGeom prst="rect">
            <a:avLst/>
          </a:prstGeom>
          <a:noFill/>
        </p:spPr>
      </p:pic>
      <p:pic>
        <p:nvPicPr>
          <p:cNvPr id="16392" name="Picture 8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700808"/>
            <a:ext cx="942975" cy="390525"/>
          </a:xfrm>
          <a:prstGeom prst="rect">
            <a:avLst/>
          </a:prstGeom>
          <a:noFill/>
        </p:spPr>
      </p:pic>
      <p:pic>
        <p:nvPicPr>
          <p:cNvPr id="16393" name="Picture 9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628800"/>
            <a:ext cx="942975" cy="390525"/>
          </a:xfrm>
          <a:prstGeom prst="rect">
            <a:avLst/>
          </a:prstGeom>
          <a:noFill/>
        </p:spPr>
      </p:pic>
      <p:pic>
        <p:nvPicPr>
          <p:cNvPr id="16394" name="Picture 10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2204864"/>
            <a:ext cx="942975" cy="390525"/>
          </a:xfrm>
          <a:prstGeom prst="rect">
            <a:avLst/>
          </a:prstGeom>
          <a:noFill/>
        </p:spPr>
      </p:pic>
      <p:pic>
        <p:nvPicPr>
          <p:cNvPr id="16395" name="Picture 11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2852936"/>
            <a:ext cx="942975" cy="390525"/>
          </a:xfrm>
          <a:prstGeom prst="rect">
            <a:avLst/>
          </a:prstGeom>
          <a:noFill/>
        </p:spPr>
      </p:pic>
      <p:pic>
        <p:nvPicPr>
          <p:cNvPr id="16396" name="Picture 12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3501008"/>
            <a:ext cx="942975" cy="390525"/>
          </a:xfrm>
          <a:prstGeom prst="rect">
            <a:avLst/>
          </a:prstGeom>
          <a:noFill/>
        </p:spPr>
      </p:pic>
      <p:pic>
        <p:nvPicPr>
          <p:cNvPr id="16397" name="Picture 13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3933056"/>
            <a:ext cx="942975" cy="390525"/>
          </a:xfrm>
          <a:prstGeom prst="rect">
            <a:avLst/>
          </a:prstGeom>
          <a:noFill/>
        </p:spPr>
      </p:pic>
      <p:pic>
        <p:nvPicPr>
          <p:cNvPr id="16398" name="Picture 14" descr="C:\Users\Usuario\Desktop\descargas\ZZZZZZZZZZZZultimisimo\b7c320df86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4365104"/>
            <a:ext cx="942975" cy="390525"/>
          </a:xfrm>
          <a:prstGeom prst="rect">
            <a:avLst/>
          </a:prstGeom>
          <a:noFill/>
        </p:spPr>
      </p:pic>
      <p:pic>
        <p:nvPicPr>
          <p:cNvPr id="16399" name="Picture 15" descr="C:\Users\Usuario\Desktop\descargas\LOS MISMOS, Y NIÑAS Y NIÑOS\0_e8d63_58770621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226550"/>
            <a:ext cx="2376264" cy="5161426"/>
          </a:xfrm>
          <a:prstGeom prst="rect">
            <a:avLst/>
          </a:prstGeom>
          <a:noFill/>
        </p:spPr>
      </p:pic>
      <p:pic>
        <p:nvPicPr>
          <p:cNvPr id="19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5805264"/>
            <a:ext cx="5934075" cy="400050"/>
          </a:xfrm>
          <a:prstGeom prst="rect">
            <a:avLst/>
          </a:prstGeom>
          <a:noFill/>
        </p:spPr>
      </p:pic>
      <p:pic>
        <p:nvPicPr>
          <p:cNvPr id="18434" name="Picture 2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188640"/>
            <a:ext cx="190500" cy="190500"/>
          </a:xfrm>
          <a:prstGeom prst="rect">
            <a:avLst/>
          </a:prstGeom>
          <a:noFill/>
        </p:spPr>
      </p:pic>
      <p:pic>
        <p:nvPicPr>
          <p:cNvPr id="18435" name="Picture 3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3284984"/>
            <a:ext cx="190500" cy="190500"/>
          </a:xfrm>
          <a:prstGeom prst="rect">
            <a:avLst/>
          </a:prstGeom>
          <a:noFill/>
        </p:spPr>
      </p:pic>
      <p:pic>
        <p:nvPicPr>
          <p:cNvPr id="18436" name="Picture 4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676456" y="3356992"/>
            <a:ext cx="190500" cy="190500"/>
          </a:xfrm>
          <a:prstGeom prst="rect">
            <a:avLst/>
          </a:prstGeom>
          <a:noFill/>
        </p:spPr>
      </p:pic>
      <p:pic>
        <p:nvPicPr>
          <p:cNvPr id="18437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6453336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ba10c17fed9c6fa9f976424c033250af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764704"/>
            <a:ext cx="5934075" cy="400050"/>
          </a:xfrm>
          <a:prstGeom prst="rect">
            <a:avLst/>
          </a:prstGeom>
          <a:noFill/>
        </p:spPr>
      </p:pic>
      <p:pic>
        <p:nvPicPr>
          <p:cNvPr id="9220" name="Picture 4" descr="C:\Users\Usuario\Desktop\descargas\LOS MISMOS, Y NIÑAS Y NIÑOS\0_cfc45_bffe74f5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836712"/>
            <a:ext cx="3162300" cy="6021288"/>
          </a:xfrm>
          <a:prstGeom prst="rect">
            <a:avLst/>
          </a:prstGeom>
          <a:noFill/>
        </p:spPr>
      </p:pic>
      <p:pic>
        <p:nvPicPr>
          <p:cNvPr id="19458" name="Picture 2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284984"/>
            <a:ext cx="190500" cy="190500"/>
          </a:xfrm>
          <a:prstGeom prst="rect">
            <a:avLst/>
          </a:prstGeom>
          <a:noFill/>
        </p:spPr>
      </p:pic>
      <p:pic>
        <p:nvPicPr>
          <p:cNvPr id="19459" name="Picture 3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188640"/>
            <a:ext cx="190500" cy="190500"/>
          </a:xfrm>
          <a:prstGeom prst="rect">
            <a:avLst/>
          </a:prstGeom>
          <a:noFill/>
        </p:spPr>
      </p:pic>
      <p:pic>
        <p:nvPicPr>
          <p:cNvPr id="19460" name="Picture 4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04448" y="3429000"/>
            <a:ext cx="190500" cy="190500"/>
          </a:xfrm>
          <a:prstGeom prst="rect">
            <a:avLst/>
          </a:prstGeom>
          <a:noFill/>
        </p:spPr>
      </p:pic>
      <p:pic>
        <p:nvPicPr>
          <p:cNvPr id="19461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666750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eb85903d75071c1ae7f73aac879b3e5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764704"/>
            <a:ext cx="5934075" cy="40005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LOS MISMOS, Y NIÑAS Y NIÑOS\0_dd0a1_d67682df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268760"/>
            <a:ext cx="3555107" cy="5182372"/>
          </a:xfrm>
          <a:prstGeom prst="rect">
            <a:avLst/>
          </a:prstGeom>
          <a:noFill/>
        </p:spPr>
      </p:pic>
      <p:pic>
        <p:nvPicPr>
          <p:cNvPr id="20482" name="Picture 2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188640"/>
            <a:ext cx="190500" cy="190500"/>
          </a:xfrm>
          <a:prstGeom prst="rect">
            <a:avLst/>
          </a:prstGeom>
          <a:noFill/>
        </p:spPr>
      </p:pic>
      <p:pic>
        <p:nvPicPr>
          <p:cNvPr id="20483" name="Picture 3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04448" y="3356992"/>
            <a:ext cx="190500" cy="190500"/>
          </a:xfrm>
          <a:prstGeom prst="rect">
            <a:avLst/>
          </a:prstGeom>
          <a:noFill/>
        </p:spPr>
      </p:pic>
      <p:pic>
        <p:nvPicPr>
          <p:cNvPr id="20484" name="Picture 4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356992"/>
            <a:ext cx="190500" cy="190500"/>
          </a:xfrm>
          <a:prstGeom prst="rect">
            <a:avLst/>
          </a:prstGeom>
          <a:noFill/>
        </p:spPr>
      </p:pic>
      <p:pic>
        <p:nvPicPr>
          <p:cNvPr id="20485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6453336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blind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40</Words>
  <Application>Microsoft Office PowerPoint</Application>
  <PresentationFormat>Presentación en pantalla (4:3)</PresentationFormat>
  <Paragraphs>15</Paragraphs>
  <Slides>27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29</cp:revision>
  <dcterms:created xsi:type="dcterms:W3CDTF">2014-01-18T16:11:34Z</dcterms:created>
  <dcterms:modified xsi:type="dcterms:W3CDTF">2014-01-24T22:16:36Z</dcterms:modified>
</cp:coreProperties>
</file>