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93" r:id="rId4"/>
    <p:sldId id="272" r:id="rId5"/>
    <p:sldId id="271" r:id="rId6"/>
    <p:sldId id="270" r:id="rId7"/>
    <p:sldId id="269" r:id="rId8"/>
    <p:sldId id="268" r:id="rId9"/>
    <p:sldId id="265" r:id="rId10"/>
    <p:sldId id="264" r:id="rId11"/>
    <p:sldId id="263" r:id="rId12"/>
    <p:sldId id="262" r:id="rId13"/>
    <p:sldId id="281" r:id="rId14"/>
    <p:sldId id="280" r:id="rId15"/>
    <p:sldId id="279" r:id="rId16"/>
    <p:sldId id="278" r:id="rId17"/>
    <p:sldId id="276" r:id="rId18"/>
    <p:sldId id="275" r:id="rId19"/>
    <p:sldId id="285" r:id="rId20"/>
    <p:sldId id="292" r:id="rId21"/>
    <p:sldId id="274" r:id="rId22"/>
    <p:sldId id="287" r:id="rId23"/>
    <p:sldId id="273" r:id="rId24"/>
    <p:sldId id="259" r:id="rId25"/>
    <p:sldId id="283" r:id="rId26"/>
    <p:sldId id="282" r:id="rId27"/>
    <p:sldId id="284" r:id="rId28"/>
    <p:sldId id="286" r:id="rId29"/>
    <p:sldId id="289" r:id="rId30"/>
    <p:sldId id="294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nwaIdItvtMyDpretMfHEg" hashData="/Fe07oQI6HVj6Kbl3+x5ZhZFvp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CC"/>
    <a:srgbClr val="895127"/>
    <a:srgbClr val="996B17"/>
    <a:srgbClr val="006600"/>
    <a:srgbClr val="660033"/>
    <a:srgbClr val="004760"/>
    <a:srgbClr val="006C92"/>
    <a:srgbClr val="0033CC"/>
    <a:srgbClr val="611D0B"/>
    <a:srgbClr val="6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2416" autoAdjust="0"/>
  </p:normalViewPr>
  <p:slideViewPr>
    <p:cSldViewPr>
      <p:cViewPr>
        <p:scale>
          <a:sx n="50" d="100"/>
          <a:sy n="50" d="100"/>
        </p:scale>
        <p:origin x="-600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D167EC-DA3B-4E0F-A462-A570F840B072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39BAA2-7CF2-4E84-93A6-BB8E543238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39BAA2-7CF2-4E84-93A6-BB8E5432383B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39BAA2-7CF2-4E84-93A6-BB8E5432383B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3D5705-5DD5-4FDD-9198-BC9405D5A1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862BD-B113-4C5A-9A3E-3982B65C7EF6}" type="datetimeFigureOut">
              <a:rPr lang="es-ES" smtClean="0"/>
              <a:pPr/>
              <a:t>15/01/2014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71A7-4B2A-4752-82D5-47BF8C493E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FAE3323-A81A-4C95-A39C-4213019D79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3" Type="http://schemas.openxmlformats.org/officeDocument/2006/relationships/image" Target="../media/image16.png"/><Relationship Id="rId7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5.wav"/><Relationship Id="rId11" Type="http://schemas.openxmlformats.org/officeDocument/2006/relationships/image" Target="../media/image18.gif"/><Relationship Id="rId5" Type="http://schemas.openxmlformats.org/officeDocument/2006/relationships/audio" Target="../media/audio4.wav"/><Relationship Id="rId10" Type="http://schemas.openxmlformats.org/officeDocument/2006/relationships/image" Target="../media/image17.jpeg"/><Relationship Id="rId4" Type="http://schemas.openxmlformats.org/officeDocument/2006/relationships/audio" Target="../media/audio3.wav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8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5844" name="Picture 4" descr="http://periodismoenlinea.org/sites/default/files/field/image/gianmarcorost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7 Imagen" descr="maxresdefaul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35852" name="Picture 1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0"/>
            <a:ext cx="542925" cy="8001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854" name="Picture 1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57818" y="642918"/>
            <a:ext cx="333375" cy="8001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856" name="Picture 1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43570" y="1285860"/>
            <a:ext cx="590550" cy="71438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858" name="Picture 18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72198" y="1928802"/>
            <a:ext cx="542925" cy="8001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860" name="Picture 20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2643182"/>
            <a:ext cx="628650" cy="847725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1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1368514">
            <a:off x="6741388" y="3376524"/>
            <a:ext cx="590550" cy="8001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862" name="Picture 22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15206" y="4071942"/>
            <a:ext cx="542925" cy="8001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864" name="Picture 24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500958" y="4786322"/>
            <a:ext cx="542925" cy="8001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866" name="Picture 26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929586" y="5429264"/>
            <a:ext cx="542925" cy="8001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072066" y="4214818"/>
            <a:ext cx="1419225" cy="495301"/>
          </a:xfrm>
          <a:prstGeom prst="rect">
            <a:avLst/>
          </a:prstGeom>
          <a:noFill/>
        </p:spPr>
      </p:pic>
      <p:pic>
        <p:nvPicPr>
          <p:cNvPr id="37892" name="Picture 4" descr="Rendered Image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500694" y="5000636"/>
            <a:ext cx="685800" cy="504826"/>
          </a:xfrm>
          <a:prstGeom prst="rect">
            <a:avLst/>
          </a:prstGeom>
          <a:noFill/>
        </p:spPr>
      </p:pic>
      <p:pic>
        <p:nvPicPr>
          <p:cNvPr id="37894" name="Picture 6" descr="Rendered Imag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143504" y="5715016"/>
            <a:ext cx="1371600" cy="4953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ndAc>
      <p:stSnd loop="1"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0"/>
                            </p:stCondLst>
                            <p:childTnLst>
                              <p:par>
                                <p:cTn id="4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500"/>
                            </p:stCondLst>
                            <p:childTnLst>
                              <p:par>
                                <p:cTn id="6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714348" y="714356"/>
            <a:ext cx="7715304" cy="542928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46050" h="1460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28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1357298"/>
            <a:ext cx="400052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Gian</a:t>
            </a:r>
            <a:r>
              <a:rPr lang="es-ES" sz="20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Marco Javier </a:t>
            </a:r>
            <a:r>
              <a:rPr lang="es-ES" sz="2000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Zignago</a:t>
            </a:r>
            <a:r>
              <a:rPr lang="es-ES" sz="20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Alcóver</a:t>
            </a:r>
            <a:r>
              <a:rPr lang="es-ES" sz="20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(Lima, Perú, 17 de agosto de 1970) es un cantante y compositor peruano. Sus canciones, de las cuales es autor; se han vendido en miles de copias de álbumes, los premios obtenidos como el </a:t>
            </a:r>
            <a:r>
              <a:rPr lang="es-ES" sz="2000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Grammy</a:t>
            </a:r>
            <a:r>
              <a:rPr lang="es-ES" sz="20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Latino al Mejor Álbum Cantautor, en los años 2005, 2011 y 2012, y su nombramiento como "Embajador de buena voluntad" por UNICEF son algunos de los reconocimientos obtenidos en sus más de 20 años de trayectoria profesional . Aparte de estos méritos profesionales  </a:t>
            </a:r>
            <a:r>
              <a:rPr lang="es-ES" sz="2000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Gianmarco</a:t>
            </a:r>
            <a:r>
              <a:rPr lang="es-ES" sz="20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es sobre todo un gran ser humano.</a:t>
            </a:r>
            <a:endParaRPr lang="es-ES" sz="2000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35844" name="AutoShape 4" descr="data:image/jpeg;base64,/9j/4AAQSkZJRgABAQAAAQABAAD/2wCEAAkGBhQSERUUEhQUFBUUFBcVFBcVFBQUFRgVFRQVFRcUGBUYHCYeFxkjGhQUHy8gIycpLCwsFx4xNTAqNSYrLCkBCQoKDgwOGg8PGiwkHyQsLCwvLCwsLCkpLCwsMCwpKSksLCwsLCwsKSwsLCwsKSksLCwsLCkpLCwsLCksLCksKf/AABEIAOAA4QMBIgACEQEDEQH/xAAcAAABBQEBAQAAAAAAAAAAAAAFAQIDBAYHAAj/xABBEAACAQIDBQYDBQYEBgMAAAABAgADEQQSIQUGMUFREyJhcYGRMqGxBxRCwdFSYoKi4fAVI3KSFjNDc7LxJGPi/8QAGgEAAgMBAQAAAAAAAAAAAAAAAgMAAQQFBv/EACwRAAICAQMEAQMEAgMAAAAAAAABAhEDBBIhIjFBURMUYcEVMoGRcbEjQqH/2gAMAwEAAhEDEQA/AOKRGixGMEf4GxY0NFzSAWOSOzSKLaQtSHlpHeOAnshkI7ZJSFgWOttADwJ/QDX2kT1STckmOraWHQfM6/p7SKWgGx4qHqfeeBjIoaQqyxQxDL8JhrA7SzaOBqNehHQiZ8PL2znGb5Rc4JhqQ/aOD7Nx+ydVPh+okWWGsZQz4djzpEMPL4W+Vj/DA4Eq+DTjdkTJrLdKgLSBhrLFE6SpPgGapjhTHQT398I1qkb2kAWSxjCIHns0shGVlihUkRjL2MsoJJJLSrQq3lgGUQbWpAiDKqWMKGmTIK+CuOEi4IDrxJP90PQz0O0UDLz0sphJOmDENySJtKAWOp078JZrUxfKPWTpTAEpyLUeSBMNJRh4/OOslw9POQF4mA5Makiv92EaEKm41HQy29IgkEWINj5yNz7yk7Koo4w5jmHCV7S46668D/d5WNGxsY5MS48jI8MP2b+plmhhcxsouYUobr1GW5yqPE3+kCeWEP3MbDBKXYC9oP2B7t+sfSrIDqpHkTLdTAqCVz3I6K1veO/wVihK2NtTbkJXyRI8UkXcHtpAGVgSrKVvzsVt6yl90bLmFmA4lTcDz5j1gwgqbGXcDXYEZSRry/vxluPoqE6YtQWiBrCXNoUhZXAAvcMBwDC17dAQQbecqBbiB4GZHasjNSJnkooR4pQuBBCLyRUMs4LDq9REZ1phzbM/wjxPQSTGYQ0nZCVOUkXU3U2PFTzEByV0FTqyulC8mGFjVaSqZChgp5TeWRUFtIwreQsCJLIXUjxK1GrpJw8CbCRJlE9G5okTYQFw/CTgSrhTLU1vuLK+HW5J8bR2KXuxMJw9TJay3UyvIxLgo06d4V2XTy1KZ/eEoYRbwnRFmXzH1g5ZeCRRJtlbV6nnf5AwWYZ24lq7eSn+UQXVpcxKg+EEyB1vJcRRBSk54G6t5g/pJMLh8zAdTaHdjYVTQyuAQXYajoZc8myO4kYbpUBMThqJUdjmzjU21FvEnn5TR7u1c+Hamx1uRx1kdTC06aNlULlGp5+8TdlkBcM1iT+WkwZZ/JjdXw/5Ohigoy5ETDVMNUISjnQ8Drz4XNjrDexsO989RFAJtkuTYW1/9SWltFB+IMt7FlN7crEQnnHI3mSeWXlcj1iXsyO+W5jC1SkvdIJ8gAWv7CYigdRf+s+itp7OWtgcpJsVYErxAGh18vpOT7e3cTDNSqsPjDEJfV2UggkjRRZlvz0nXx5aqD9WcueK7lH3QM2imWki8yxa3QAW+p+Up4SheOx2ILtmbiemgA5ADpHYJ7Ew2+CnGo0TNhp6ngmY2VSxsTZQSdPAS2NReQrtlsM4qU/iFwNeZGp9ILcv+vcUkr5A1bCuWOYEEcjobcuMOboY5bVcPWUlXW4NhdWGlxeA9obUqVmzubt1tbQaWlrYG0xTrh6idotspHA68wesvLGUsTT7/kZj2qaonq0crEdDaeVZaxdmdiugJuAeV+UiySk+BTXNCCI6R9ohksoqk5THJiPGOqrKFZIVbiBPtIsCa9TPSfETcS4aXVWUaB1l9TDl3KK1IWYj1Enl7AYBarZTobHKfGV9n7ONSqKdwutiTy1sRFuSGR7A/BUbva/PkLza4jdIJQp1xUZsxBI7Phb1hinuZSwtUIXBBAYHS5uOHveafau3aKYZaYIZmOULbW3M+UxZs7lLpHQhS5OZ7yURnWot7Oo4joLQNaa/fAq9NGT4V0Fpn8Ds01M55IpYnwH/AKj4S6bAa5B1XujMOR+fKaHEUDh0w1zcVaee/wC+T3h9PeZyiDUew+FTf1mj2zUL7PonU9hVKX4kBhmX9P4Y6Ud0drKjOpJlbaNPNR0IBZhx6XlXY+w1zZqlQDwF9fMxWp9ph7hrEeF+EI7vV6dNSDSR2Nu86luHTXQTFbhjaT8+jeuqSdBSgaKXVezAb4hot+lzLuzT3go+HkeNra8ekdiKS11IdUCnkKaLzJ4gXGpMVEVLhQFAUiw0tpYflOe2rRoaaRpsFjb4OqTqFWqwHhlY2+U5PvRvB96q0yFKoiZVBNySfiY8rnQeSidL2Ul8LVW/xo6j+JWA+ZnHKx4GdbDyk/NGFvuLVGkdSEWqvdi4ccCeA4/oI2+CmrC+z6wVkNgbG7ZvhCjVifC09tCrRxbGqlNaKUyQANAbm9yOX9ZLtzBU1psuHz5igeqDrlQC5BI4a2gTZO06CI9OtTZ82oKsRY+I5iZ0t6+SN3+PIv8Ab0uiYb0EUmoIiMl+6zKMw0sbHp4QpuFsdatdUZAwYNlFtb5Drx5cYI3ewVNq6mpcU812sdQvS5ml2rsh8I9M3sGVatJlOuVtV4HQ2Ih5NquEOGwlcVcittzYFXC1AlZSpIzKeIZT+IHn+UG2hja+362JSktVswoqyp17xubnieA9oKIjF2MxERGkSQxpEsohYSrXpy6wkbpLTooHdlPS32cWHuKooUpfpiUacvUYUiyzhamVgRyM02w3w5rMWsM1rg9bazMIJsfs02KtTHUiQDfPcHhohIPymfLDcuA4SpllcEGxQqoxdBoRxtYcYdwWDWrTeuQONk0/CDPY7E0sJi61MKFsToBxJY8PlCGEosMMcpAUC9pzs0XFpGrHyY/evZ57I5F0Qktbhzmf2SjHDYhm0DAIPI6H6zc7YrXwzsQCuhI66iZ56afdD+DM1wOpHL5TVjdxSEz4bM7h6AUWEIYNgVek5slVQpP7LA3RvK9wfA+EqoI+01piQM2HqUGZGB0NmFvnNDs3DAgAHQ6jrbzhwUFr4VXtd6fcfhra1j5EZfW8xmJ2gcO9k1W9wOa+F+YidRhc10mnDmSfUbulSCrIGtrrxmKG99Q8vnLuAx1XEHKosB8TcgPzPhMH0sodUjXLMp8RNps3aVmCjgtvfp7X9zMPvNsHs6lUU2DAPdVA1yNdhz5cD6Ga+hhgiWHT19T1On05QNs6uzYhqubuozCmRzNgrt/LaTFqGm34RcsSSS8mUHw3PC0JYeklOn2rAd3VRcm7denHwkmBxf3/AB603qdmlZ8vAWC2IGnNj16mJvPsOpRrth20p07tc8Mi/iPoR53m2XLUXx5/gyOXFobu5i0/zTiqrUlxSmnmAJsLgk26W0vBlPY9N8UUpPmpGplSowtdSbBiJS2lXDuLG6qAq6W0A5DzvJ9n7RVWsTYW0Nr97l5CO+OUU5R8+PCBhKPG41GP2EcM70iLhDYtY2NxodeF5Xq1roi69wEaknjb2FgIuM39thqtFf8AMqVmUvVYXbKpWy3PLui3nBmD2lnHesD8ovHCTW6S5AySV0mWyI2SExhEMWRERpElIjGEshE0Qx5jTICMyxZ6ekIC6I0l2hKuHGks0I5kZaQTd/Z5jz97oX0tVC3HRlK2/mmGpibvcjBhHoVPxGvTPoHAipOgkWftFoBdqA1dEa9iOPBW+rS7s3Zmai/aPUKm+WxIsOV7S19rOxmqYmmyg2SzMQOAIC/VZa2CxRcr2s+g8NJh1Ueo0YXwAq+ziaHZhr5lNr9QDb6CZJNm2osxYko9iDwAOhIHtNliqLIwAN1Ba/hxMzuzLM9ale+YGx8uBjMT4BmuQKBH2iAdZJaahBd2Ri2VioNs40vwLC+UHwNyv8UB72bPyuHW+SoLgfsngVPje8viQbfxoqoGXUZylQW+GsouWHg418w3SFYcO9AzYm7xrtqcqD4m6+A8ZvcNg0pKFpgAD+7+cz2ysXZBbgBDmHr3W84uryTnKn2OrhjGK4Itu4806DW+Ju4vm2l/QXPpANTEdjhjbjlyJ66X+bH/ANx23NpA1GvqtBev/UfX3Cg+sydfaD1TqTx0HIX6TVptNcFf+X+BGfOk+CbAKU74NmGqnoQdCPX6Tou1jT2th8NWzGlUsy4o5dDSoqXapm8CP5vCc+r3NkXUoAoHUE6+xN5st5KwwezRSXR6wFAdezp2eu38TlE9DNk1unH3+DFF1FnOsVWDMSNF/COg5eshMSKZtqjK3YoktCsVNwZCTHDXz+v9ZKImHsLibLmGqfiH7PiPDw9oQ/sTL4bEMpup8xyI6Ec4c2RiAykDgNQP2eq+XMevSInDixiZaIjGkzLIyIkMjIjCJIwiGQgy0SOtPSFAzBcJapjWUsAdZfC6x8u5fgs0xNZuvjWNRQeCWIHkwMy1MTQ7s/8AN9DFSVlI6X9q+PekoZCAHQB/LM17e4mZ2RtvCGnZ6lmWxHnNR9qtHPhKLciuvrkP6zAbjbn0sU7h2YWHdsbazPqMabtjcUmuAltvFI1F6lE2sbX6gkX85j8LiSjhhxEv7yMaFQ0C3dQgjxuOMz1XaqDnG48SUaQM52wlUq5mLcLkn3jhAQ25c2UEk6AAXJll67gakBj46D9T8vOMa29wE7LWM2olIgHViRZRx15k8vrBG7mNHaOj8KwNr8BUQ51Prd1/jlWlhxnzM2azXYyHEYfs8QVXgG7tzyOo+REYkmnH7EVpp/c2mKwRooxA7pFwfSPO0BSw9zxC3Pnbh7mMxe174Wkr8eDD/TbT10gjH4pWspOgvVqW6D4V4jiZyIYnPiXv/R1pTUOxQ2pQcUVLc2ZmuNc7i/sAPrId36F6mawIQE2PDhKmN2i9U946DgBoB10HOGdnnsqAPNz3v9JFgfQ/WdZJxhTOXOSlK0S7p4AvjMzC4og1D46d33JEf9pOLLYpEv3KVFUTxJJZ29XLfKHd16BSjm/FWqHL17KmdPTMYA+0KnatTPWn9D/WZMebdqdv2oOcKxWZQiKZ5jEnTMYpiT0UiQhIDfhx+v8AWX9l4izgjidGH7QPT976wWDLNI5r9eJ5cOJ8DBaCia5lkbpGUcXemrE3NgGPDUcz5ge8ifGiZGqHDmWMJkFXHSpUxcii2UEM89BP3oz0LYyWNwR1hRjAgxNuEVsYxj3Cwd5oKeIA5w3u7jR2yDrcfKYRKhM0G7TWr0z+8P0i3GiWd836pZ9kqw4rTU/yf0nK91d6ThHFgGuCDynYto0u02Tb/wCo/IETg1TYFc94UyLtoTpfNwEXPG59l4CjLaCd9trtXxTOdLgaD1mfo0i7AD3PAAcSegE6bh/sqq1iGqtkJ4ga/OAN+N36WAZaCXLvTzuSb2XPYL/KT6CbVicY8iHNSfAB/wAQFK60wBpYtbvN4k8h4SlUxjte5MjLXiRSiu4djqlbQAcpd2u2YU6g4NTAPgyd0jztlPrBzS7gMQCppVDZGNw3HI44N5HgfORrs/RcXdx9kH3xyLZmsOAuZapPlw9Q63dlT0F3Otv9PP05yniMM1NirCxGn6EdQZbxzWSmgtzY8OZCjW3Rep9JGk6ouLauyDA4cu6r1I9od2mjfeFoIL3YKB1VtAD46m/iI7dHDgLUqkarbLfna5YeZA9wIW2MyviHxJFxQQ1FP7z3VF99feJyz2pv0FCF0jT4HCDMQvw0VFBPNR3j6m8x32lJarR/7Z+omu3Lrdphi3G9Wp66qPymW+08f51H/tH/AMpyNLa1VP7m/PXw8GGno8rGGehOSz0faR3ljDUGdgqi7MbAdTKfHJceSIrDeyd269TUUyFYaFrjjzFh4eHGa7drcakoz12Wo4F+zt3QbHTXViOvCaRcSt0HdFyFUAi/D4WA4Dl52nKz6+ntxq/udDFpL5mzN7O3LJpMoqhyyXQFCO9a4W+bQ8OMybYI87zpdAZALA9Da9xlZgTp+7l94M3s2WFcVktlq3zW5VBq3ve/qZWDO58PuTNi28rsYgYCOGAhMiMImnczMUPuAnpenpdsgDw26+IexFJteuk0OE+y/EEXey/OdmWgoGijTwktR7qZ2/iiYN7Of7M+ySmADUYk+dvpNTsvcrD0bEKCQeNrwtQGoETHUmZbU3KNxBFvzkcUuyLTZpNnKDgyp4KWB8s1/wA5kqadtVzWtTpk5dOLcL+msJ7obVAo16Feonaq7GxIBZWUWIHPUEaRzADQaWPKZcHkbMRH5Tgf2oY7tNpVTyQLSH8C5T8807pWxApq7sbBFLG/RRc/SfNO0sYazs54sSx821Pzv7xmbsBAqjhPXiAxLzNQ0WIDaeMWQoviuKiKG+JCApv+C/wHy4jzMixTGpUsovwVQNb2sBzPH1kWE+MWBJJAAHG9xYTqGxd2KGDai5u1dibs3wKb6qo6jrM+XKsKv+jVjg8vH9gTGYF8HhKd1INQG9xqHvp7ry6jxh7drd4VKFOkQUGIY1qvUUx3VUHoTcibzbGxKWMpGm76G3wkcQbgiVl3TqDEJUWqopIuUIAb2ChQOnU+s5mXPLIkkb8eBY5WwRs7YH+HUSjtemKpKN1FR0Cg2530mB+1Mf8AyKQ6Uvq7TuT4cZMrajxnHftb2DUWslYAmlkCZhyYFjZunEQdLGtQpvzZWoj/AMVI51kjWWSERpM7pyWhkPbu4pU/Ddjz+VvDjAMsYXEZSDzEDJDfFoLE1GXJ1jY1INZmP8P98OsNLhgelxwJAJGnJhr9Zz/Ye31ZlBNjfnpN5gcYtuOs8xnhPHOpHoMOyUeBxwJU3BuOJHA36jzuR7dJFiU7XD1qZBuAGUkW1Tieh0vL/bBuBkuHQE3N+h9QR+cvBOp2TPiuNI5e0Y0I7awJpVnQ8mNvEHUH2g9p2kcR8DZ6JFhFHbne2nWSZhl0kd9NYzPbWegOeSobRUe0jqPcaSPE4sU6bM+lhI1wRFDYm69LHPiajF1q0z/ksrEZT3tbcG1UaHleW9lVmKkMbuhyv58YG+y7fFGxVenY2cMyn/S/6MZf2AzdpWZubkHzUlfynPwNfJKJpyJ7UwF9qW2xToJRU2fEOARz7NSCx9TYe84lVSzEdCR85q99doVK+0arVEamKYIRWFiEXRT43JzfxTLVjck9dZeR3IGK4IjEjo2AWxTFvGxbyERoNzcAlSqxqcEQlbftnRT6H8oX2ztTEVMgdWXIS19bEm2t5n93aDlndLHs1BK63YMwWwHhcGb3YW9C5clZLjgQePqD4Tm6pyjPclZ0dLTjXYr7E2jjlAIXOB4i82mz98rWWqr0z+8NL+czeIUU/wDNwL6cWpH8oTwm+FKsoWomVud1nKk76or+jpQ44bNdh8fmFyRbre8XFUUqoyOoZGFmB4EGZSjXQHuVv4SbjytDGH2lpr8uEWsrXcbtTOa7yfZXWSozYYdpSOoW/fX93XjaZLHbEr0f+bSdBwuVNvfhPoRMVpy8ZXxuUizhbE8DrN8NfOK55MU9FF9uD507K/CeTCMTYKT6TvibGog92nT1490SalsVFNwiC3DQA9Iz9SfiP/or9PXmRyHZO4+IqWJGQdW/SdB2fu+UUAsSQNZqRQCgKAAD9Rz/AL6SN6oHEzBnzzzfuN2LDDEuClh8BlHCWaQkdXaI4CQDE3io0mMfPAI372d3UqgcO43lxU/UTFNOnbXXtcJXQ8RTNRfNLN9AZzFjOxilujZxs8dsxs9PWixog7Ma4tGUwTxkKtJUqkTvvIc8fTXkDE2jgxUUo3AiNWodY3E1wACzAfKA8i9l0cz2JsergtrKgbRlcqeote06RsRXtUL21qvw8zMvvEVGPwT34s6H1Q2mw2eVsw6udfMXnPhJQ1D/AMGqVyxfyAd+qVNqQV1VidQSNR1seInOk3LSrqHZL+AIms33rMMRkPQexjdmLOdr9ZPf0ujdpdPFx6kYjaO4OIpi6Zao/dNm/wBp/KZt8OwJBUixsdDoRxE7VXqaW6zOf4YOYF6jm9/E3laTWTyWpFajTQhW0xWydidoM7aLewHM24ny5e/SXcTu4pHc0blcnKfA34Hxhxso+AAL+EeHKROLy5amTlx2Ajhio8lLcXA1BiSVspAKksNMwOYJ5kr8jOi0dobPxgP3mmqVF7p/CwPgRMcawpUtCFasc+b9mpTPc97Z/frAWKxV8zlcrH/LIv8Ai5nzA0v5RmXF8lT7MvFl2Nx8G53g2LhkTPha9iLd1mv85nKm0UI/zGfN0W2XzvMmcWTbvG4Fjy4aD5TR7lU6eIqNha9h94XLRqnjSrjWmb/sMe6R4iL+lcVcnY76hS7IkO3DocoGlidNeh04GXsDt6of+oPKxP0md2UDTxfZYlL5Xem6HSzgMtj5MBBlPaDjgZctJGXCRS1NcnT6e2XsO/fyBk9Pb6jiCW6sfoJy2ntWoODEeRiHaLnix95n/TX7GLWI6p/xPl4EA+5nhvNrqeY/pOY4faduOvXXWWV2mvVgePGC9A0MWps6P/xOC1tdPP2+cf8A4pn111tObLjm4h/eTUdpVebi3nAloWuzC+o9nSFqrzPpeWKNQHhOfLtW2pa8tpvUVPA2ifpp+A1nj5Oh4WpcODw7Kpfy7NhOXmaPB7zg0KxB1ZDTUX1uwyn2Fz6TNkzoYIOEaZg1M1OdoW09GT00GY6+dB4T1Nraxwe4kQbrOmr5MLJUc+kzP2ibPqVMN/lGxUg6GxIHHWHlciRbQoCouRiQCLafrKcWWmc2r4l1XBF82dKq3LG/HTj7ToiYphQZhxDKflacx3jwYw7hDmNqilWYk3F1P5Ga3aYxCvTSg4GdVbvfDo2t/SYZcZFfpo1xra69l7fimGWhV5kWPteDtn1NIW20zOqpUC3Ua5dQT4QGtLsx9JxtXKMptI6unTUE2Eqb5nHvBu1Xs+nBUPu3d/P5S1gXPeJ5CUtraBTzck+i6fVj7R2nWzG2LzPdJIFtEp0s7KoNsxAv06n0Fz6TxMmwtEENmIAI7O99VeoGyuPJggv+/LxR3SoVN0rB+89ZM2gypVUGw17OrTGQqfIpa/QE84A2nUIyoeKqC3+pgD8hYS22J7R7EfizsOjKO972X3MXebYFSl2VYsrpiUNRGW4AN+8hB4FbidS1uUWZYp02AY+nVKm6mx6iIKLGO+7nw947gXTFr4tm1Y3PWwv7yMQhsfYr4istFSuapcJcgAtYkC562tKFamUYqwIZSQQeIINiPeUmuyI77s9eMZ4l4kIBs9FDRJ6WCSLXI5y1g8VdrNa1vzEox9I8fIymkwlJrybH7mg5Rr4ZD+EHz1j0qZlB6gH3EQmYfI+xqgDQAAeGkRjPMZGxlkFzRI289IQ6ytYgaxyISLgyFqwY2Ook+Hqi5E6Hy1yY0rPZzezDTrJtB+UR6ulhImxI4Hj4S1kTdkqjn/2kIWcKqkkd645Ac/nLG8SYmlhkrVgrJ2eUMlwwLaajztKn2iVWWrTKE/CQbcLHlDG9YZ9ig3vYIfTMkzZKlkQ+LqIF3Q2wDSIqsS2biTczRvSuRYXnI8LVII1OhH1nadnKrU6b8DYa/rOVrdN1qUfJ09LmuLTK4oWBUcWIA94F29VHbFRwpgUx/Dq38xaHsVixSFSq34NEHWo3wj8/IGYg17m5NydSepOpMNrbjUUBe6dktWoBqZV2tigKYFwe6b20JDmz+qOi+lvOD9oY0cTqOAHW3EyttDHGsVYC2a2mlg9gpHkwVJp0+Lb1MRmnfCCmBogYerXYd6owRP4dXYeZIHpNZu+PveycRQOr4NvvNLmeza4qKP5j6iZfbdkFOgvCkgB/1nVvmTNB9l+NCbQpo3wV1ei46h10+YHvEt7k5e/9Dl0oydRba2H9R/WQ1k58iJo9obENOrUpm90Yrw6MyX/lB9ZQOCuuU8QbcOouPTNJHMh7gDMBUKsHWwamwdT4ggj5294Z+1bZy9vSxlIAU8fRWtYcBVFlqr72PmxgylgiG4mx0v4HTXxsQfSaraeBNbYDhtXwGJV1PE9jX7rL/vN/4Y+GRfIue5lzQuF+jl89PT03HPPT08BJBSkIRyejT7jnoAPdh+k8EEtUiBSI/ab/AMR/+oLYW0N7Oa9JP9IkxMr7L/5K+GnzMnaZJcSHLsNMjePJkbtBLGT0ZmnoRVnUWw9iSpky3tfw6yua5DG3CNFTvC/qNIpSkIaRbBOXQ847Pa2aMpVATccIuMAtpA3c0WZjehA1VCdb5h7GEsbapsasAPgRv5Rf8oK3pfLdv3WKeDFf1+sP7k10bAVC/euDmUgW4MJoTSpjUr4OK4XDO5sisxGvdBOnWdl2LWz4VD2b9oq94WAU243vz8oM3TNKntAhFASrTuBYW62lreHeDs2NGkCXLFFAGnHr4aTLqsjnt2o3abGo7k2AtubT7RjfRQTlXxIAJPjpAVSvYEiX94diVMOiuzBg5sbXuGOtvHzgLEq6jvKVvwuLX1hYoqSuxjW3igdi6hLW6ae3GSbIxXZ1VawOUhgDwuCCL/I+kpuYtI6+hnT2rbRyVLqs1HZdoS7Mbsbn11hXd1QmLw7htVrUz/OszVHE2AhbdyrnxlAda1P/AMxObOEkn6OlaZtN8MatPH4oG2jX/wBwQ/nM9/iquOV8tvncfnKv2j7VvtTF2OmcL/tVQfmDMtSxtjx+UCOj3Ld7C+ZJJGqTaa6HKp0sf79Jpt1MYuIw20MPYA1MDVYeJQZl9iZyv714/wB6/rN19lGKvi3XkcJiAf8AYp/KMlp1Dq9C/kUk0c4igTwiidM5qHCOvGxt4IVj80nLaAdB9f6WkmAwJczQ0t1cw10gOQQP2RW0C/tBreYsZedpHj9jtQFNhqFYn3tp8oja8IjJ7CQjvIXeSmgTyl/B7sVavAWgrksD3nppv+AKs9DoGz//2Q=="/>
          <p:cNvSpPr>
            <a:spLocks noChangeAspect="1" noChangeArrowheads="1"/>
          </p:cNvSpPr>
          <p:nvPr/>
        </p:nvSpPr>
        <p:spPr bwMode="auto">
          <a:xfrm>
            <a:off x="155575" y="-1790700"/>
            <a:ext cx="376237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5846" name="Picture 6" descr="http://conciertosperu.com.pe/wp-content/uploads/2010/08/Gianmarco1.jpg"/>
          <p:cNvPicPr>
            <a:picLocks noChangeAspect="1" noChangeArrowheads="1"/>
          </p:cNvPicPr>
          <p:nvPr/>
        </p:nvPicPr>
        <p:blipFill>
          <a:blip r:embed="rId3"/>
          <a:srcRect l="22684" r="5500"/>
          <a:stretch>
            <a:fillRect/>
          </a:stretch>
        </p:blipFill>
        <p:spPr bwMode="auto">
          <a:xfrm>
            <a:off x="4857752" y="1071546"/>
            <a:ext cx="3286148" cy="4743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25000"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11D0B"/>
          </a:solidFill>
          <a:scene3d>
            <a:camera prst="orthographicFront"/>
            <a:lightRig rig="threePt" dir="t"/>
          </a:scene3d>
          <a:sp3d>
            <a:bevelT w="165100" h="152400" prst="convex"/>
          </a:sp3d>
        </p:spPr>
        <p:txBody>
          <a:bodyPr/>
          <a:lstStyle/>
          <a:p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pic>
        <p:nvPicPr>
          <p:cNvPr id="34818" name="Picture 2" descr="http://www.judytorres.com/images/cd.png">
            <a:hlinkClick r:id="" action="ppaction://hlinkshowjump?jump=nextslide">
              <a:snd r:embed="rId2" name="Gianmarco_-_Una_cancion_de_amor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071546"/>
            <a:ext cx="1344591" cy="1344591"/>
          </a:xfrm>
          <a:prstGeom prst="rect">
            <a:avLst/>
          </a:prstGeom>
          <a:noFill/>
        </p:spPr>
      </p:pic>
      <p:pic>
        <p:nvPicPr>
          <p:cNvPr id="5" name="Picture 2" descr="http://www.judytorres.com/images/cd.png">
            <a:hlinkClick r:id="" action="ppaction://hlinkshowjump?jump=nextslide">
              <a:snd r:embed="rId4" name="Gian Marco - No puedo amarte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071810"/>
            <a:ext cx="1344591" cy="1344591"/>
          </a:xfrm>
          <a:prstGeom prst="rect">
            <a:avLst/>
          </a:prstGeom>
          <a:noFill/>
        </p:spPr>
      </p:pic>
      <p:pic>
        <p:nvPicPr>
          <p:cNvPr id="6" name="Picture 2" descr="http://www.judytorres.com/images/cd.png">
            <a:hlinkClick r:id="" action="ppaction://hlinkshowjump?jump=nextslide">
              <a:snd r:embed="rId5" name="Gianmarco - Sentirme Vivo (Desde Adentro) Letra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929198"/>
            <a:ext cx="1344591" cy="1344591"/>
          </a:xfrm>
          <a:prstGeom prst="rect">
            <a:avLst/>
          </a:prstGeom>
          <a:noFill/>
        </p:spPr>
      </p:pic>
      <p:pic>
        <p:nvPicPr>
          <p:cNvPr id="7" name="Picture 2" descr="http://www.judytorres.com/images/cd.png">
            <a:hlinkClick r:id="" action="ppaction://noaction">
              <a:snd r:embed="rId6" name="gian marco - si me tenias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142984"/>
            <a:ext cx="1344591" cy="1344591"/>
          </a:xfrm>
          <a:prstGeom prst="rect">
            <a:avLst/>
          </a:prstGeom>
          <a:noFill/>
        </p:spPr>
      </p:pic>
      <p:pic>
        <p:nvPicPr>
          <p:cNvPr id="8" name="Picture 2" descr="http://www.judytorres.com/images/cd.png">
            <a:hlinkClick r:id="" action="ppaction://hlinkshowjump?jump=nextslide">
              <a:snd r:embed="rId7" name="Gianmarco - Canta Corazón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3000372"/>
            <a:ext cx="1344591" cy="1344591"/>
          </a:xfrm>
          <a:prstGeom prst="rect">
            <a:avLst/>
          </a:prstGeom>
          <a:noFill/>
        </p:spPr>
      </p:pic>
      <p:pic>
        <p:nvPicPr>
          <p:cNvPr id="9" name="Picture 2" descr="http://www.judytorres.com/images/cd.png">
            <a:hlinkClick r:id="" action="ppaction://hlinkshowjump?jump=nextslide">
              <a:snd r:embed="rId8" name="Gianmarco-Invisible (english translation)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4929198"/>
            <a:ext cx="1344591" cy="1344591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42910" y="2500306"/>
            <a:ext cx="1463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  <a:hlinkClick r:id="" action="ppaction://hlinkshowjump?jump=nextslide">
                  <a:snd r:embed="rId2" name="Gianmarco_-_Una_cancion_de_amor.wav"/>
                </a:hlinkClick>
              </a:rPr>
              <a:t>Una canción de amor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14348" y="4500570"/>
            <a:ext cx="12170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  <a:hlinkClick r:id="" action="ppaction://hlinkshowjump?jump=nextslide">
                  <a:snd r:embed="rId4" name="Gian Marco - No puedo amarte.wav"/>
                </a:hlinkClick>
              </a:rPr>
              <a:t>No puedo amarte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14348" y="6215082"/>
            <a:ext cx="10150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  <a:hlinkClick r:id="" action="ppaction://hlinkshowjump?jump=nextslide">
                  <a:snd r:embed="rId5" name="Gianmarco - Sentirme Vivo (Desde Adentro) Letra.wav"/>
                </a:hlinkClick>
              </a:rPr>
              <a:t>Sentirme vivo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358082" y="2428868"/>
            <a:ext cx="9236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  <a:hlinkClick r:id="" action="ppaction://hlinkshowjump?jump=nextslide">
                  <a:snd r:embed="rId6" name="gian marco - si me tenias.wav"/>
                </a:hlinkClick>
              </a:rPr>
              <a:t>Si me tenías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215206" y="4429132"/>
            <a:ext cx="10550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  <a:hlinkClick r:id="" action="ppaction://hlinkshowjump?jump=nextslide">
                  <a:snd r:embed="rId7" name="Gianmarco - Canta Corazón.wav"/>
                </a:hlinkClick>
              </a:rPr>
              <a:t>Canta corazón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500958" y="6215082"/>
            <a:ext cx="6912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  <a:hlinkClick r:id="" action="ppaction://hlinkshowjump?jump=nextslide">
                  <a:snd r:embed="rId8" name="Gianmarco-Invisible (english translation).wav"/>
                </a:hlinkClick>
              </a:rPr>
              <a:t>Invisible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pic>
        <p:nvPicPr>
          <p:cNvPr id="4" name="Picture 2" descr="http://conciertosperu.com.pe/wp-content/uploads/2010/08/Gianmarco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1285860"/>
            <a:ext cx="3652656" cy="4500594"/>
          </a:xfrm>
          <a:prstGeom prst="rect">
            <a:avLst/>
          </a:prstGeom>
          <a:ln w="38100" cap="sq">
            <a:solidFill>
              <a:srgbClr val="611D0B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4820" name="Picture 4" descr="http://www.arenahouston.com/events/wp-content/uploads/2010/03/Gianmarco-31-logo-small.jpg"/>
          <p:cNvPicPr>
            <a:picLocks noChangeAspect="1" noChangeArrowheads="1"/>
          </p:cNvPicPr>
          <p:nvPr/>
        </p:nvPicPr>
        <p:blipFill>
          <a:blip r:embed="rId10"/>
          <a:srcRect b="17355"/>
          <a:stretch>
            <a:fillRect/>
          </a:stretch>
        </p:blipFill>
        <p:spPr bwMode="auto">
          <a:xfrm>
            <a:off x="2786050" y="1285860"/>
            <a:ext cx="3737553" cy="4500594"/>
          </a:xfrm>
          <a:prstGeom prst="rect">
            <a:avLst/>
          </a:prstGeom>
          <a:ln w="38100" cap="sq">
            <a:solidFill>
              <a:srgbClr val="611D0B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18 CuadroTexto"/>
          <p:cNvSpPr txBox="1"/>
          <p:nvPr/>
        </p:nvSpPr>
        <p:spPr>
          <a:xfrm>
            <a:off x="3286116" y="500042"/>
            <a:ext cx="262123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_tradnl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</a:rPr>
              <a:t>Has </a:t>
            </a:r>
            <a:r>
              <a:rPr lang="es-ES_tradnl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</a:rPr>
              <a:t>Click</a:t>
            </a:r>
            <a:r>
              <a:rPr lang="es-ES_tradnl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</a:rPr>
              <a:t> en el disco  o en </a:t>
            </a:r>
          </a:p>
          <a:p>
            <a:pPr algn="ctr"/>
            <a:r>
              <a:rPr lang="es-ES_tradnl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</a:rPr>
              <a:t> el título de cada canción</a:t>
            </a:r>
            <a:endParaRPr lang="es-ES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24" name="23 Flecha derecha">
            <a:hlinkClick r:id="" action="ppaction://hlinkshowjump?jump=nextslide"/>
          </p:cNvPr>
          <p:cNvSpPr/>
          <p:nvPr/>
        </p:nvSpPr>
        <p:spPr>
          <a:xfrm>
            <a:off x="3571868" y="5929330"/>
            <a:ext cx="428628" cy="571480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000496" y="6072206"/>
            <a:ext cx="1802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Mangal" pitchFamily="2"/>
                <a:hlinkClick r:id="" action="ppaction://hlinkshowjump?jump=nextslide"/>
              </a:rPr>
              <a:t>Ir a la siguiente diapositiva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pic>
        <p:nvPicPr>
          <p:cNvPr id="26" name="25 Imagen" descr="clika_aqui.gif"/>
          <p:cNvPicPr>
            <a:picLocks noChangeAspect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-285776"/>
            <a:ext cx="1285884" cy="857256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1571636" y="-357214"/>
            <a:ext cx="1357290" cy="4500562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1571636" y="1000108"/>
            <a:ext cx="1357290" cy="4500562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1571636" y="2357430"/>
            <a:ext cx="1357290" cy="4500562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6250793" y="-321495"/>
            <a:ext cx="1357290" cy="4429124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6250793" y="1035827"/>
            <a:ext cx="1357290" cy="4429124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16200000">
            <a:off x="6286512" y="2428868"/>
            <a:ext cx="1357290" cy="4357686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lecha derecha">
            <a:hlinkClick r:id="" action="ppaction://hlinkshowjump?jump=nextslide"/>
          </p:cNvPr>
          <p:cNvSpPr/>
          <p:nvPr/>
        </p:nvSpPr>
        <p:spPr>
          <a:xfrm>
            <a:off x="285720" y="5643578"/>
            <a:ext cx="428628" cy="500066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Mangal" pitchFamily="2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14348" y="5715016"/>
            <a:ext cx="20842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cs typeface="Mangal" pitchFamily="2"/>
                <a:hlinkClick r:id="" action="ppaction://hlinkshowjump?jump=nextslide"/>
              </a:rPr>
              <a:t>Ir  a  la  siguiente  diapositiva</a:t>
            </a:r>
            <a:endParaRPr lang="es-ES" sz="1600" dirty="0">
              <a:solidFill>
                <a:srgbClr val="FFFF00"/>
              </a:solidFill>
              <a:latin typeface="Agency FB" pitchFamily="34" charset="0"/>
              <a:cs typeface="Mangal" pitchFamily="2"/>
            </a:endParaRPr>
          </a:p>
        </p:txBody>
      </p:sp>
      <p:sp>
        <p:nvSpPr>
          <p:cNvPr id="14" name="13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4500562" cy="6858000"/>
          </a:xfrm>
          <a:prstGeom prst="moon">
            <a:avLst>
              <a:gd name="adj" fmla="val 40376"/>
            </a:avLst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0"/>
            <a:ext cx="4643438" cy="6858000"/>
          </a:xfrm>
          <a:prstGeom prst="moon">
            <a:avLst>
              <a:gd name="adj" fmla="val 34453"/>
            </a:avLst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13" grpId="0" animBg="1"/>
      <p:bldP spid="14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2428860" y="0"/>
            <a:ext cx="3071834" cy="6858000"/>
          </a:xfrm>
          <a:prstGeom prst="chevron">
            <a:avLst>
              <a:gd name="adj" fmla="val 83158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071934" y="0"/>
            <a:ext cx="3071834" cy="6858000"/>
          </a:xfrm>
          <a:prstGeom prst="chevron">
            <a:avLst>
              <a:gd name="adj" fmla="val 83158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3428992" y="0"/>
            <a:ext cx="3071834" cy="6858000"/>
          </a:xfrm>
          <a:prstGeom prst="chevron">
            <a:avLst>
              <a:gd name="adj" fmla="val 83158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143240" y="0"/>
            <a:ext cx="3071834" cy="6858000"/>
          </a:xfrm>
          <a:prstGeom prst="chevron">
            <a:avLst>
              <a:gd name="adj" fmla="val 83158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2714612" y="0"/>
            <a:ext cx="3071834" cy="6858000"/>
          </a:xfrm>
          <a:prstGeom prst="chevron">
            <a:avLst>
              <a:gd name="adj" fmla="val 83158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3786182" y="0"/>
            <a:ext cx="3071834" cy="6858000"/>
          </a:xfrm>
          <a:prstGeom prst="chevron">
            <a:avLst>
              <a:gd name="adj" fmla="val 83158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5" grpId="0" animBg="1"/>
      <p:bldP spid="16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3343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3343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13343"/>
            <a:ext cx="4572000" cy="6858000"/>
          </a:xfrm>
          <a:prstGeom prst="moon">
            <a:avLst>
              <a:gd name="adj" fmla="val 42881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13343"/>
            <a:ext cx="4572000" cy="6858000"/>
          </a:xfrm>
          <a:prstGeom prst="moon">
            <a:avLst>
              <a:gd name="adj" fmla="val 38966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4" action="ppaction://hlinksldjump"/>
          </p:cNvPr>
          <p:cNvSpPr/>
          <p:nvPr/>
        </p:nvSpPr>
        <p:spPr>
          <a:xfrm>
            <a:off x="571472" y="6000768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071538" y="6000768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4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2" animBg="1"/>
      <p:bldP spid="10" grpId="0" animBg="1"/>
      <p:bldP spid="11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1571636" y="-357214"/>
            <a:ext cx="1357290" cy="4500562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1571636" y="1000108"/>
            <a:ext cx="1357290" cy="4500562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1571636" y="2357430"/>
            <a:ext cx="1357290" cy="4500562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250793" y="-321495"/>
            <a:ext cx="1357290" cy="4429124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6250793" y="1035827"/>
            <a:ext cx="1357290" cy="4429124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6286512" y="2428868"/>
            <a:ext cx="1357290" cy="4357686"/>
          </a:xfrm>
          <a:prstGeom prst="trapezoid">
            <a:avLst/>
          </a:prstGeom>
          <a:gradFill flip="none" rotWithShape="1">
            <a:gsLst>
              <a:gs pos="49000">
                <a:schemeClr val="accent2">
                  <a:lumMod val="75000"/>
                  <a:shade val="30000"/>
                  <a:satMod val="115000"/>
                  <a:alpha val="6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6215074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715140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500562" cy="6858000"/>
          </a:xfrm>
          <a:prstGeom prst="moon">
            <a:avLst>
              <a:gd name="adj" fmla="val 40376"/>
            </a:avLst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>
              <a:gd name="adj" fmla="val 34453"/>
            </a:avLst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izquierda">
            <a:hlinkClick r:id="rId3" action="ppaction://hlinksldjump"/>
          </p:cNvPr>
          <p:cNvSpPr/>
          <p:nvPr/>
        </p:nvSpPr>
        <p:spPr>
          <a:xfrm>
            <a:off x="6215074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715140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2428860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071934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342899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143240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271461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78618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6286512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786578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3" grpId="0" animBg="1"/>
      <p:bldP spid="14" grpId="0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13343"/>
            <a:ext cx="4572000" cy="6858000"/>
          </a:xfrm>
          <a:prstGeom prst="moon">
            <a:avLst>
              <a:gd name="adj" fmla="val 42881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13343"/>
            <a:ext cx="4572000" cy="6858000"/>
          </a:xfrm>
          <a:prstGeom prst="moon">
            <a:avLst>
              <a:gd name="adj" fmla="val 38966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3" action="ppaction://hlinksldjump"/>
          </p:cNvPr>
          <p:cNvSpPr/>
          <p:nvPr/>
        </p:nvSpPr>
        <p:spPr>
          <a:xfrm>
            <a:off x="6000760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500826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0" grpId="0" animBg="1"/>
      <p:bldP spid="11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7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1571636" y="-357214"/>
            <a:ext cx="1357290" cy="4500562"/>
          </a:xfrm>
          <a:prstGeom prst="trapezoid">
            <a:avLst/>
          </a:prstGeom>
          <a:gradFill flip="none" rotWithShape="1">
            <a:gsLst>
              <a:gs pos="51000">
                <a:srgbClr val="0099CC">
                  <a:shade val="30000"/>
                  <a:satMod val="115000"/>
                  <a:alpha val="40000"/>
                </a:srgbClr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1571636" y="1000108"/>
            <a:ext cx="1357290" cy="4500562"/>
          </a:xfrm>
          <a:prstGeom prst="trapezoid">
            <a:avLst/>
          </a:prstGeom>
          <a:gradFill flip="none" rotWithShape="1">
            <a:gsLst>
              <a:gs pos="51000">
                <a:srgbClr val="0099CC">
                  <a:shade val="30000"/>
                  <a:satMod val="115000"/>
                  <a:alpha val="40000"/>
                </a:srgbClr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1571636" y="2357430"/>
            <a:ext cx="1357290" cy="4500562"/>
          </a:xfrm>
          <a:prstGeom prst="trapezoid">
            <a:avLst/>
          </a:prstGeom>
          <a:gradFill flip="none" rotWithShape="1">
            <a:gsLst>
              <a:gs pos="51000">
                <a:srgbClr val="0099CC">
                  <a:shade val="30000"/>
                  <a:satMod val="115000"/>
                  <a:alpha val="40000"/>
                </a:srgbClr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250793" y="-321495"/>
            <a:ext cx="1357290" cy="4429124"/>
          </a:xfrm>
          <a:prstGeom prst="trapezoid">
            <a:avLst/>
          </a:prstGeom>
          <a:gradFill flip="none" rotWithShape="1">
            <a:gsLst>
              <a:gs pos="51000">
                <a:srgbClr val="0099CC">
                  <a:shade val="30000"/>
                  <a:satMod val="115000"/>
                  <a:alpha val="40000"/>
                </a:srgbClr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6250793" y="1035827"/>
            <a:ext cx="1357290" cy="4429124"/>
          </a:xfrm>
          <a:prstGeom prst="trapezoid">
            <a:avLst/>
          </a:prstGeom>
          <a:gradFill flip="none" rotWithShape="1">
            <a:gsLst>
              <a:gs pos="51000">
                <a:srgbClr val="0099CC">
                  <a:shade val="30000"/>
                  <a:satMod val="115000"/>
                  <a:alpha val="40000"/>
                </a:srgbClr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6286512" y="2428868"/>
            <a:ext cx="1357290" cy="4357686"/>
          </a:xfrm>
          <a:prstGeom prst="trapezoid">
            <a:avLst/>
          </a:prstGeom>
          <a:gradFill flip="none" rotWithShape="1">
            <a:gsLst>
              <a:gs pos="51000">
                <a:srgbClr val="0099CC">
                  <a:shade val="30000"/>
                  <a:satMod val="115000"/>
                  <a:alpha val="40000"/>
                </a:srgbClr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6286512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786578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500562" cy="6858000"/>
          </a:xfrm>
          <a:prstGeom prst="moon">
            <a:avLst>
              <a:gd name="adj" fmla="val 40376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>
              <a:gd name="adj" fmla="val 34453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0" grpId="0" animBg="1"/>
      <p:bldP spid="11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2428860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071934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342899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143240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271461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78618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3643306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4143372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3" grpId="0" animBg="1"/>
      <p:bldP spid="14" grpId="0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13343"/>
            <a:ext cx="4572000" cy="6858000"/>
          </a:xfrm>
          <a:prstGeom prst="moon">
            <a:avLst>
              <a:gd name="adj" fmla="val 42881"/>
            </a:avLst>
          </a:prstGeom>
          <a:solidFill>
            <a:srgbClr val="660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572000" cy="6858000"/>
          </a:xfrm>
          <a:prstGeom prst="moon">
            <a:avLst>
              <a:gd name="adj" fmla="val 38966"/>
            </a:avLst>
          </a:prstGeom>
          <a:solidFill>
            <a:srgbClr val="660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0" grpId="0" animBg="1"/>
      <p:bldP spid="11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1607355" y="-392933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1607355" y="964389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1607355" y="2321711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179355" y="-392933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6179355" y="964389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6179355" y="2321711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6286512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786578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500562" cy="6858000"/>
          </a:xfrm>
          <a:prstGeom prst="moon">
            <a:avLst>
              <a:gd name="adj" fmla="val 40376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>
              <a:gd name="adj" fmla="val 34453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3" action="ppaction://hlinksldjump"/>
          </p:cNvPr>
          <p:cNvSpPr/>
          <p:nvPr/>
        </p:nvSpPr>
        <p:spPr>
          <a:xfrm>
            <a:off x="6215074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715140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0" grpId="0" animBg="1"/>
      <p:bldP spid="11" grpId="0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2428860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071934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342899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143240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271461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78618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285720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785786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3" grpId="0" animBg="1"/>
      <p:bldP spid="14" grpId="0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ey-cyrus-joshua-bowman-park-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13343"/>
            <a:ext cx="4572000" cy="6858000"/>
          </a:xfrm>
          <a:prstGeom prst="moon">
            <a:avLst>
              <a:gd name="adj" fmla="val 42881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572000" cy="6858000"/>
          </a:xfrm>
          <a:prstGeom prst="moon">
            <a:avLst>
              <a:gd name="adj" fmla="val 38966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0" grpId="0" animBg="1"/>
      <p:bldP spid="11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46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26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929686" y="1285860"/>
            <a:ext cx="285720" cy="4286280"/>
          </a:xfrm>
          <a:prstGeom prst="rect">
            <a:avLst/>
          </a:prstGeom>
          <a:solidFill>
            <a:srgbClr val="89512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3" grpId="0" animBg="1"/>
      <p:bldP spid="34" grpId="0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1607355" y="-392933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1607355" y="964389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1607355" y="2321711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179355" y="-392933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6179355" y="964389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6179355" y="2321711"/>
            <a:ext cx="1357290" cy="4572000"/>
          </a:xfrm>
          <a:prstGeom prst="trapezoid">
            <a:avLst/>
          </a:prstGeom>
          <a:gradFill flip="none" rotWithShape="1">
            <a:gsLst>
              <a:gs pos="43000">
                <a:srgbClr val="DDEBCF">
                  <a:alpha val="4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6559709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7059775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" y="0"/>
            <a:ext cx="914103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500562" cy="6858000"/>
          </a:xfrm>
          <a:prstGeom prst="moon">
            <a:avLst>
              <a:gd name="adj" fmla="val 40376"/>
            </a:avLst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>
              <a:gd name="adj" fmla="val 34453"/>
            </a:avLst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0" grpId="0" animBg="1"/>
      <p:bldP spid="11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42881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572000" cy="6858000"/>
          </a:xfrm>
          <a:prstGeom prst="moon">
            <a:avLst>
              <a:gd name="adj" fmla="val 3896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3" action="ppaction://hlinksldjump"/>
          </p:cNvPr>
          <p:cNvSpPr/>
          <p:nvPr/>
        </p:nvSpPr>
        <p:spPr>
          <a:xfrm>
            <a:off x="6559709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059775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0" grpId="0" animBg="1"/>
      <p:bldP spid="11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46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26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929686" y="1285860"/>
            <a:ext cx="285720" cy="42862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Flecha izquierda">
            <a:hlinkClick r:id="rId3" action="ppaction://hlinksldjump"/>
          </p:cNvPr>
          <p:cNvSpPr/>
          <p:nvPr/>
        </p:nvSpPr>
        <p:spPr>
          <a:xfrm>
            <a:off x="6559709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uadroTexto"/>
          <p:cNvSpPr txBox="1"/>
          <p:nvPr/>
        </p:nvSpPr>
        <p:spPr>
          <a:xfrm>
            <a:off x="7059775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3" grpId="0" animBg="1"/>
      <p:bldP spid="34" grpId="0"/>
      <p:bldP spid="3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rot="5400000">
            <a:off x="1607355" y="-392933"/>
            <a:ext cx="1357290" cy="4572000"/>
          </a:xfrm>
          <a:prstGeom prst="trapezoid">
            <a:avLst/>
          </a:prstGeom>
          <a:gradFill flip="none" rotWithShape="1">
            <a:gsLst>
              <a:gs pos="47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1607355" y="964389"/>
            <a:ext cx="1357290" cy="4572000"/>
          </a:xfrm>
          <a:prstGeom prst="trapezoid">
            <a:avLst/>
          </a:prstGeom>
          <a:gradFill flip="none" rotWithShape="1">
            <a:gsLst>
              <a:gs pos="47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1607355" y="2321711"/>
            <a:ext cx="1357290" cy="4572000"/>
          </a:xfrm>
          <a:prstGeom prst="trapezoid">
            <a:avLst/>
          </a:prstGeom>
          <a:gradFill flip="none" rotWithShape="1">
            <a:gsLst>
              <a:gs pos="47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6179355" y="-392933"/>
            <a:ext cx="1357290" cy="4572000"/>
          </a:xfrm>
          <a:prstGeom prst="trapezoid">
            <a:avLst/>
          </a:prstGeom>
          <a:gradFill flip="none" rotWithShape="1">
            <a:gsLst>
              <a:gs pos="47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6179355" y="964389"/>
            <a:ext cx="1357290" cy="4572000"/>
          </a:xfrm>
          <a:prstGeom prst="trapezoid">
            <a:avLst/>
          </a:prstGeom>
          <a:gradFill flip="none" rotWithShape="1">
            <a:gsLst>
              <a:gs pos="47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6179355" y="2321711"/>
            <a:ext cx="1357290" cy="4572000"/>
          </a:xfrm>
          <a:prstGeom prst="trapezoid">
            <a:avLst/>
          </a:prstGeom>
          <a:gradFill flip="none" rotWithShape="1">
            <a:gsLst>
              <a:gs pos="47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2428860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071934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342899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143240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271461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786182" y="0"/>
            <a:ext cx="3071834" cy="6858000"/>
          </a:xfrm>
          <a:prstGeom prst="chevron">
            <a:avLst>
              <a:gd name="adj" fmla="val 8315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lecha izquierda">
            <a:hlinkClick r:id="rId3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3" grpId="0" animBg="1"/>
      <p:bldP spid="14" grpId="0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5" y="0"/>
            <a:ext cx="911147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42881"/>
            </a:avLst>
          </a:prstGeom>
          <a:gradFill flip="none" rotWithShape="1">
            <a:gsLst>
              <a:gs pos="18000">
                <a:srgbClr val="0070C0">
                  <a:shade val="30000"/>
                  <a:satMod val="115000"/>
                  <a:alpha val="54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4572000" cy="6858000"/>
          </a:xfrm>
          <a:prstGeom prst="moon">
            <a:avLst>
              <a:gd name="adj" fmla="val 38966"/>
            </a:avLst>
          </a:prstGeom>
          <a:gradFill flip="none" rotWithShape="1">
            <a:gsLst>
              <a:gs pos="18000">
                <a:srgbClr val="0070C0">
                  <a:shade val="30000"/>
                  <a:satMod val="115000"/>
                  <a:alpha val="54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izquierda">
            <a:hlinkClick r:id="rId3" action="ppaction://hlinksldjump"/>
          </p:cNvPr>
          <p:cNvSpPr/>
          <p:nvPr/>
        </p:nvSpPr>
        <p:spPr>
          <a:xfrm>
            <a:off x="6215074" y="635793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715140" y="635793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3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0" grpId="0" animBg="1"/>
      <p:bldP spid="11" grpId="0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-in-The-Meadow_roman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0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38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46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76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26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4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929686" y="1285860"/>
            <a:ext cx="285720" cy="4286280"/>
          </a:xfrm>
          <a:prstGeom prst="rect">
            <a:avLst/>
          </a:prstGeom>
          <a:solidFill>
            <a:srgbClr val="0099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Flecha izquierda">
            <a:hlinkClick r:id="rId4" action="ppaction://hlinksldjump"/>
          </p:cNvPr>
          <p:cNvSpPr/>
          <p:nvPr/>
        </p:nvSpPr>
        <p:spPr>
          <a:xfrm>
            <a:off x="214282" y="6143644"/>
            <a:ext cx="428628" cy="500066"/>
          </a:xfrm>
          <a:prstGeom prst="leftArrow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uadroTexto"/>
          <p:cNvSpPr txBox="1"/>
          <p:nvPr/>
        </p:nvSpPr>
        <p:spPr>
          <a:xfrm>
            <a:off x="714348" y="6143644"/>
            <a:ext cx="1909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gency FB" pitchFamily="34" charset="0"/>
                <a:hlinkClick r:id="rId4" action="ppaction://hlinksldjump"/>
              </a:rPr>
              <a:t>Ir  al  índice  de  canciones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Imagen renderizada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 rot="20571499">
            <a:off x="4095010" y="5071918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3" grpId="0" animBg="1"/>
      <p:bldP spid="34" grpId="0"/>
      <p:bldP spid="3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GIANMARCO CANTA AL AMOR--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--GIANMARCO CANTA AL AMOR--</Template>
  <TotalTime>0</TotalTime>
  <Words>310</Words>
  <Application>Microsoft Office PowerPoint</Application>
  <PresentationFormat>Presentación en pantalla (4:3)</PresentationFormat>
  <Paragraphs>53</Paragraphs>
  <Slides>29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--GIANMARCO CANTA AL AMOR--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2014-01-15T16:40:23Z</dcterms:created>
  <dcterms:modified xsi:type="dcterms:W3CDTF">2014-01-15T16:41:15Z</dcterms:modified>
</cp:coreProperties>
</file>