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74" r:id="rId3"/>
    <p:sldId id="268" r:id="rId4"/>
    <p:sldId id="276" r:id="rId5"/>
    <p:sldId id="261" r:id="rId6"/>
    <p:sldId id="265" r:id="rId7"/>
    <p:sldId id="267" r:id="rId8"/>
    <p:sldId id="256" r:id="rId9"/>
    <p:sldId id="258" r:id="rId10"/>
    <p:sldId id="288" r:id="rId11"/>
    <p:sldId id="287" r:id="rId12"/>
    <p:sldId id="280" r:id="rId13"/>
    <p:sldId id="277" r:id="rId14"/>
    <p:sldId id="284" r:id="rId15"/>
    <p:sldId id="289" r:id="rId1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jaUplq/iYBCf68HrsqCiiA" hashData="zZT9dcT+YwQ1GtglVqfzNj45k+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1886" autoAdjust="0"/>
    <p:restoredTop sz="94671" autoAdjust="0"/>
  </p:normalViewPr>
  <p:slideViewPr>
    <p:cSldViewPr>
      <p:cViewPr>
        <p:scale>
          <a:sx n="50" d="100"/>
          <a:sy n="50" d="100"/>
        </p:scale>
        <p:origin x="-804" y="-51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C12BA-811A-489E-8BDE-690E696EF2C6}" type="datetimeFigureOut">
              <a:rPr lang="es-ES" smtClean="0"/>
              <a:pPr/>
              <a:t>22/03/2013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D404B-5FA1-44CD-B412-A5232CD63CB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7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C12BA-811A-489E-8BDE-690E696EF2C6}" type="datetimeFigureOut">
              <a:rPr lang="es-ES" smtClean="0"/>
              <a:pPr/>
              <a:t>22/03/2013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D404B-5FA1-44CD-B412-A5232CD63CB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7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C12BA-811A-489E-8BDE-690E696EF2C6}" type="datetimeFigureOut">
              <a:rPr lang="es-ES" smtClean="0"/>
              <a:pPr/>
              <a:t>22/03/2013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D404B-5FA1-44CD-B412-A5232CD63CB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7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C12BA-811A-489E-8BDE-690E696EF2C6}" type="datetimeFigureOut">
              <a:rPr lang="es-ES" smtClean="0"/>
              <a:pPr/>
              <a:t>22/03/2013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D404B-5FA1-44CD-B412-A5232CD63CB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7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C12BA-811A-489E-8BDE-690E696EF2C6}" type="datetimeFigureOut">
              <a:rPr lang="es-ES" smtClean="0"/>
              <a:pPr/>
              <a:t>22/03/2013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D404B-5FA1-44CD-B412-A5232CD63CB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7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C12BA-811A-489E-8BDE-690E696EF2C6}" type="datetimeFigureOut">
              <a:rPr lang="es-ES" smtClean="0"/>
              <a:pPr/>
              <a:t>22/03/2013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D404B-5FA1-44CD-B412-A5232CD63CB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7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C12BA-811A-489E-8BDE-690E696EF2C6}" type="datetimeFigureOut">
              <a:rPr lang="es-ES" smtClean="0"/>
              <a:pPr/>
              <a:t>22/03/2013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D404B-5FA1-44CD-B412-A5232CD63CB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7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C12BA-811A-489E-8BDE-690E696EF2C6}" type="datetimeFigureOut">
              <a:rPr lang="es-ES" smtClean="0"/>
              <a:pPr/>
              <a:t>22/03/2013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D404B-5FA1-44CD-B412-A5232CD63CB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7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C12BA-811A-489E-8BDE-690E696EF2C6}" type="datetimeFigureOut">
              <a:rPr lang="es-ES" smtClean="0"/>
              <a:pPr/>
              <a:t>22/03/2013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D404B-5FA1-44CD-B412-A5232CD63CB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7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C12BA-811A-489E-8BDE-690E696EF2C6}" type="datetimeFigureOut">
              <a:rPr lang="es-ES" smtClean="0"/>
              <a:pPr/>
              <a:t>22/03/2013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D404B-5FA1-44CD-B412-A5232CD63CB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7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C12BA-811A-489E-8BDE-690E696EF2C6}" type="datetimeFigureOut">
              <a:rPr lang="es-ES" smtClean="0"/>
              <a:pPr/>
              <a:t>22/03/2013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D404B-5FA1-44CD-B412-A5232CD63CB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7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AA1DA9-4BE5-4E65-9E49-9832134DAB1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CC12BA-811A-489E-8BDE-690E696EF2C6}" type="datetimeFigureOut">
              <a:rPr lang="es-ES" smtClean="0"/>
              <a:pPr/>
              <a:t>22/03/2013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2D404B-5FA1-44CD-B412-A5232CD63CB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7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184B6BF-381B-40E8-BCD0-F0E63922797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30.png"/><Relationship Id="rId7" Type="http://schemas.openxmlformats.org/officeDocument/2006/relationships/image" Target="../media/image32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33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31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mujer-triste1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4350" name="Picture 14" descr="Rendered Image"/>
          <p:cNvPicPr>
            <a:picLocks noChangeAspect="1" noChangeArrowheads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3929058" y="4500570"/>
            <a:ext cx="419100" cy="523875"/>
          </a:xfrm>
          <a:prstGeom prst="rect">
            <a:avLst/>
          </a:prstGeom>
          <a:noFill/>
        </p:spPr>
      </p:pic>
      <p:pic>
        <p:nvPicPr>
          <p:cNvPr id="14352" name="Picture 16" descr="Rendered Image"/>
          <p:cNvPicPr>
            <a:picLocks noChangeAspect="1" noChangeArrowheads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3929058" y="714356"/>
            <a:ext cx="428628" cy="3254399"/>
          </a:xfrm>
          <a:prstGeom prst="rect">
            <a:avLst/>
          </a:prstGeom>
          <a:noFill/>
        </p:spPr>
      </p:pic>
      <p:pic>
        <p:nvPicPr>
          <p:cNvPr id="14" name="Picture 16" descr="Rendered Image"/>
          <p:cNvPicPr>
            <a:picLocks noChangeAspect="1" noChangeArrowheads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4643438" y="2928934"/>
            <a:ext cx="428628" cy="3254399"/>
          </a:xfrm>
          <a:prstGeom prst="rect">
            <a:avLst/>
          </a:prstGeom>
          <a:noFill/>
        </p:spPr>
      </p:pic>
      <p:pic>
        <p:nvPicPr>
          <p:cNvPr id="14338" name="Picture 2" descr="Rendered Image"/>
          <p:cNvPicPr>
            <a:picLocks noChangeAspect="1" noChangeArrowheads="1"/>
          </p:cNvPicPr>
          <p:nvPr/>
        </p:nvPicPr>
        <p:blipFill>
          <a:blip r:embed="rId7">
            <a:lum contrast="40000"/>
          </a:blip>
          <a:srcRect/>
          <a:stretch>
            <a:fillRect/>
          </a:stretch>
        </p:blipFill>
        <p:spPr bwMode="auto">
          <a:xfrm>
            <a:off x="357158" y="6357958"/>
            <a:ext cx="2500298" cy="26453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7000">
    <p:sndAc>
      <p:stSnd>
        <p:snd r:embed="rId2" name="Jeanette_-_Frente_a_frent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0"/>
                            </p:stCondLst>
                            <p:childTnLst>
                              <p:par>
                                <p:cTn id="13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600" decel="100000"/>
                                        <p:tgtEl>
                                          <p:spTgt spid="143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600" decel="100000" fill="hold"/>
                                        <p:tgtEl>
                                          <p:spTgt spid="143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00" decel="100000" fill="hold"/>
                                        <p:tgtEl>
                                          <p:spTgt spid="143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00" decel="100000" fill="hold"/>
                                        <p:tgtEl>
                                          <p:spTgt spid="143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43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43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500"/>
                            </p:stCondLst>
                            <p:childTnLst>
                              <p:par>
                                <p:cTn id="2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43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43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500"/>
                            </p:stCondLst>
                            <p:childTnLst>
                              <p:par>
                                <p:cTn id="27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600" decel="100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6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6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25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0726_JH_2100_SMC-138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37735" y="0"/>
            <a:ext cx="4406265" cy="6858000"/>
          </a:xfrm>
          <a:prstGeom prst="rect">
            <a:avLst/>
          </a:prstGeom>
        </p:spPr>
      </p:pic>
      <p:pic>
        <p:nvPicPr>
          <p:cNvPr id="5" name="4 Imagen" descr="oscuridad-enamorados-en-la-183123.jpg"/>
          <p:cNvPicPr>
            <a:picLocks noChangeAspect="1"/>
          </p:cNvPicPr>
          <p:nvPr/>
        </p:nvPicPr>
        <p:blipFill>
          <a:blip r:embed="rId3"/>
          <a:srcRect l="12174" r="21276" b="12500"/>
          <a:stretch>
            <a:fillRect/>
          </a:stretch>
        </p:blipFill>
        <p:spPr>
          <a:xfrm>
            <a:off x="0" y="0"/>
            <a:ext cx="5857884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oche-en-Venec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bu8ionf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HLF-755472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dormir_pareja.jpg"/>
          <p:cNvPicPr>
            <a:picLocks noChangeAspect="1"/>
          </p:cNvPicPr>
          <p:nvPr/>
        </p:nvPicPr>
        <p:blipFill>
          <a:blip r:embed="rId3"/>
          <a:srcRect l="2008" t="7291" r="8298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6" presetClass="entr" presetSubtype="37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130214111033-amor-story-top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85794"/>
            <a:ext cx="9144000" cy="5286388"/>
          </a:xfrm>
          <a:prstGeom prst="rect">
            <a:avLst/>
          </a:prstGeom>
        </p:spPr>
      </p:pic>
      <p:pic>
        <p:nvPicPr>
          <p:cNvPr id="4" name="3 Imagen" descr="lagrim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971553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162"/>
            <a:ext cx="9144000" cy="6791675"/>
          </a:xfrm>
          <a:prstGeom prst="rect">
            <a:avLst/>
          </a:prstGeom>
        </p:spPr>
      </p:pic>
      <p:pic>
        <p:nvPicPr>
          <p:cNvPr id="5" name="4 Imagen" descr="klb0y55eq0irke2pl6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87-llora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42974" y="0"/>
            <a:ext cx="6215106" cy="7142389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4 Imagen" descr="dejando-de-llorar.jpg"/>
          <p:cNvPicPr>
            <a:picLocks noChangeAspect="1"/>
          </p:cNvPicPr>
          <p:nvPr/>
        </p:nvPicPr>
        <p:blipFill>
          <a:blip r:embed="rId3"/>
          <a:srcRect l="14063" r="14062"/>
          <a:stretch>
            <a:fillRect/>
          </a:stretch>
        </p:blipFill>
        <p:spPr>
          <a:xfrm>
            <a:off x="2928926" y="0"/>
            <a:ext cx="6572296" cy="6858000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epresion-postpart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790"/>
            <a:ext cx="9144000" cy="6822420"/>
          </a:xfrm>
          <a:prstGeom prst="rect">
            <a:avLst/>
          </a:prstGeom>
        </p:spPr>
      </p:pic>
      <p:pic>
        <p:nvPicPr>
          <p:cNvPr id="5" name="3 Marcador de contenido" descr="trist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97578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3-1354523664-kiss86-6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superar-ruptur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reconquistar-a-una-mujer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REA-TULLIA-TE-EXTRANO_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pic>
        <p:nvPicPr>
          <p:cNvPr id="5" name="4 Imagen" descr="Elena_40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a tristeza que no puedes maneja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8" name="7 Imagen" descr="Imag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" name="3 Marcador de contenido" descr="Tears - नोर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052" name="Picture 4" descr="Rendered Image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>
            <a:off x="714348" y="5353217"/>
            <a:ext cx="1142976" cy="553054"/>
          </a:xfrm>
          <a:prstGeom prst="rect">
            <a:avLst/>
          </a:prstGeom>
          <a:noFill/>
        </p:spPr>
      </p:pic>
      <p:pic>
        <p:nvPicPr>
          <p:cNvPr id="2056" name="Picture 8" descr="Rendered Image"/>
          <p:cNvPicPr>
            <a:picLocks noChangeAspect="1" noChangeArrowheads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2714612" y="5929330"/>
            <a:ext cx="4048125" cy="6096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500"/>
                            </p:stCondLst>
                            <p:childTnLst>
                              <p:par>
                                <p:cTn id="1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500"/>
                            </p:stCondLst>
                            <p:childTnLst>
                              <p:par>
                                <p:cTn id="2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FRENTE A FREN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FRENTE A FRENTE</Template>
  <TotalTime>0</TotalTime>
  <Words>40</Words>
  <Application>Microsoft Office PowerPoint</Application>
  <PresentationFormat>Presentación en pantalla (4:3)</PresentationFormat>
  <Paragraphs>15</Paragraphs>
  <Slides>14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14</vt:i4>
      </vt:variant>
    </vt:vector>
  </HeadingPairs>
  <TitlesOfParts>
    <vt:vector size="16" baseType="lpstr">
      <vt:lpstr>FRENTE A FRENTE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2013-03-23T04:19:43Z</dcterms:created>
  <dcterms:modified xsi:type="dcterms:W3CDTF">2013-03-23T04:22:49Z</dcterms:modified>
</cp:coreProperties>
</file>