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61" r:id="rId5"/>
    <p:sldId id="271" r:id="rId6"/>
    <p:sldId id="260" r:id="rId7"/>
    <p:sldId id="259" r:id="rId8"/>
    <p:sldId id="267" r:id="rId9"/>
    <p:sldId id="269" r:id="rId10"/>
    <p:sldId id="268" r:id="rId11"/>
    <p:sldId id="258" r:id="rId12"/>
    <p:sldId id="270" r:id="rId13"/>
    <p:sldId id="257" r:id="rId14"/>
    <p:sldId id="264" r:id="rId15"/>
    <p:sldId id="263" r:id="rId16"/>
    <p:sldId id="272" r:id="rId17"/>
    <p:sldId id="279" r:id="rId18"/>
    <p:sldId id="278" r:id="rId19"/>
    <p:sldId id="277" r:id="rId20"/>
    <p:sldId id="276" r:id="rId21"/>
    <p:sldId id="283" r:id="rId22"/>
    <p:sldId id="282" r:id="rId23"/>
    <p:sldId id="281" r:id="rId24"/>
    <p:sldId id="280" r:id="rId25"/>
    <p:sldId id="275" r:id="rId26"/>
    <p:sldId id="273" r:id="rId27"/>
    <p:sldId id="274" r:id="rId28"/>
    <p:sldId id="265" r:id="rId29"/>
    <p:sldId id="266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UVdrc3ZAiAOCpq+TeNrlQ==" hashData="PHBgIBvilmoHK9Tr9hDkryCQv/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ABB43-4E2E-42E7-A45B-77C5FCA597B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443D1-E59C-4A5D-BA35-331ED1FCEA7E}" type="datetimeFigureOut">
              <a:rPr lang="es-ES" smtClean="0"/>
              <a:pPr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804CA-7A81-46EE-892A-1973FFD65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40054E9-4D53-46E7-8B8A-5F502AF193C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2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aaaaaaa10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780928"/>
            <a:ext cx="6524625" cy="885825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908720"/>
            <a:ext cx="3819525" cy="381001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5517232"/>
            <a:ext cx="2933700" cy="381001"/>
          </a:xfrm>
          <a:prstGeom prst="rect">
            <a:avLst/>
          </a:prstGeom>
          <a:noFill/>
        </p:spPr>
      </p:pic>
      <p:pic>
        <p:nvPicPr>
          <p:cNvPr id="1037" name="Picture 13" descr="C:\Users\Usuario\Desktop\descargas\ZNECESARIO PARA PPS\TomásM (2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1484784"/>
            <a:ext cx="1341437" cy="1006475"/>
          </a:xfrm>
          <a:prstGeom prst="rect">
            <a:avLst/>
          </a:prstGeom>
          <a:noFill/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3789040"/>
            <a:ext cx="29051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plus/>
    <p:sndAc>
      <p:stSnd>
        <p:snd r:embed="rId2" name="14-Esperanz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esktop\descargas\ZZZZZZZZZZZZultimisimo\mosaic-43cb58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esktop\descargas\Nueva carpeta (2)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:\Users\Usuario\Desktop\descargas\PNG HOMBRES 1\0_c7058_fdaa73a6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3707904" cy="6021288"/>
          </a:xfrm>
          <a:prstGeom prst="rect">
            <a:avLst/>
          </a:prstGeom>
          <a:noFill/>
        </p:spPr>
      </p:pic>
      <p:pic>
        <p:nvPicPr>
          <p:cNvPr id="13328" name="Picture 1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733256"/>
            <a:ext cx="7877175" cy="266701"/>
          </a:xfrm>
          <a:prstGeom prst="rect">
            <a:avLst/>
          </a:prstGeom>
          <a:noFill/>
        </p:spPr>
      </p:pic>
      <p:pic>
        <p:nvPicPr>
          <p:cNvPr id="13330" name="Picture 1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6165304"/>
            <a:ext cx="6496050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ultimisimo\GIFS\td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esktop\descargas\ZZZZZZZZZZZZultimisimo\JPG\happy-faces-wallpaper-1366x76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3" name="Picture 7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021288"/>
            <a:ext cx="5695950" cy="257176"/>
          </a:xfrm>
          <a:prstGeom prst="rect">
            <a:avLst/>
          </a:prstGeom>
          <a:noFill/>
        </p:spPr>
      </p:pic>
      <p:pic>
        <p:nvPicPr>
          <p:cNvPr id="14345" name="Picture 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381328"/>
            <a:ext cx="6153150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esktop\descargas\Nueva carpeta (2)\ulti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C:\Users\Usuario\Desktop\descargas\PNG HOMBRES 1\0_390c4_68c423e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728"/>
            <a:ext cx="2636129" cy="5877272"/>
          </a:xfrm>
          <a:prstGeom prst="rect">
            <a:avLst/>
          </a:prstGeom>
          <a:noFill/>
        </p:spPr>
      </p:pic>
      <p:pic>
        <p:nvPicPr>
          <p:cNvPr id="1536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5445224"/>
            <a:ext cx="7467600" cy="266701"/>
          </a:xfrm>
          <a:prstGeom prst="rect">
            <a:avLst/>
          </a:prstGeom>
          <a:noFill/>
        </p:spPr>
      </p:pic>
      <p:pic>
        <p:nvPicPr>
          <p:cNvPr id="15366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5877272"/>
            <a:ext cx="7419975" cy="266701"/>
          </a:xfrm>
          <a:prstGeom prst="rect">
            <a:avLst/>
          </a:prstGeom>
          <a:noFill/>
        </p:spPr>
      </p:pic>
      <p:pic>
        <p:nvPicPr>
          <p:cNvPr id="15368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6309320"/>
            <a:ext cx="7639050" cy="266701"/>
          </a:xfrm>
          <a:prstGeom prst="rect">
            <a:avLst/>
          </a:prstGeom>
          <a:noFill/>
        </p:spPr>
      </p:pic>
      <p:pic>
        <p:nvPicPr>
          <p:cNvPr id="15370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260648"/>
            <a:ext cx="1390984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esktop\descargas\ZZZZZZZZZZZZultimisimo\GIFS\9f2cb78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Usuario\Desktop\descargas\ZZZZZZZZZZZZultimisimo\GIFS\a5ef287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esktop\descargas\ZZZZZZZZZZZZultimisimo\GIFS\alarc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Users\Usuario\Desktop\descargas\ZZZZZZZZZZZZultimisimo\GIFS\0_b2226_6050aa76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9" name="Picture 5" descr="C:\Users\Usuario\Desktop\descargas\PNG MUJERES 1\09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5314"/>
            <a:ext cx="2808312" cy="6792686"/>
          </a:xfrm>
          <a:prstGeom prst="rect">
            <a:avLst/>
          </a:prstGeom>
          <a:noFill/>
        </p:spPr>
      </p:pic>
      <p:pic>
        <p:nvPicPr>
          <p:cNvPr id="16391" name="Picture 7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5805264"/>
            <a:ext cx="6696075" cy="266701"/>
          </a:xfrm>
          <a:prstGeom prst="rect">
            <a:avLst/>
          </a:prstGeom>
          <a:noFill/>
        </p:spPr>
      </p:pic>
      <p:pic>
        <p:nvPicPr>
          <p:cNvPr id="16393" name="Picture 9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6309320"/>
            <a:ext cx="8105775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esktop\descargas\ZZZZZZZZZZZZultimisimo\GIFS\e29a1278_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ZZZZZZZZZZZZultimisimo\JPG\rendezvous-at-the-beach-wallpaper-1366x76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PNG HOMBRES 1\0_b79f0_33e545b7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44624" y="332657"/>
            <a:ext cx="4624228" cy="6525344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445224"/>
            <a:ext cx="5572125" cy="257176"/>
          </a:xfrm>
          <a:prstGeom prst="rect">
            <a:avLst/>
          </a:prstGeom>
          <a:noFill/>
        </p:spPr>
      </p:pic>
      <p:pic>
        <p:nvPicPr>
          <p:cNvPr id="17414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5877272"/>
            <a:ext cx="5886450" cy="266701"/>
          </a:xfrm>
          <a:prstGeom prst="rect">
            <a:avLst/>
          </a:prstGeom>
          <a:noFill/>
        </p:spPr>
      </p:pic>
      <p:pic>
        <p:nvPicPr>
          <p:cNvPr id="17416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6309320"/>
            <a:ext cx="3009900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esktop\descargas\Nueva carpeta (2)\VÍZ+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C:\Users\Usuario\Desktop\descargas\PNG HOMBRES 1\0cd60a8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124744"/>
            <a:ext cx="2520280" cy="5117936"/>
          </a:xfrm>
          <a:prstGeom prst="rect">
            <a:avLst/>
          </a:prstGeom>
          <a:noFill/>
        </p:spPr>
      </p:pic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013176"/>
            <a:ext cx="7467600" cy="266701"/>
          </a:xfrm>
          <a:prstGeom prst="rect">
            <a:avLst/>
          </a:prstGeom>
          <a:noFill/>
        </p:spPr>
      </p:pic>
      <p:pic>
        <p:nvPicPr>
          <p:cNvPr id="6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5445224"/>
            <a:ext cx="7419975" cy="266701"/>
          </a:xfrm>
          <a:prstGeom prst="rect">
            <a:avLst/>
          </a:prstGeom>
          <a:noFill/>
        </p:spPr>
      </p:pic>
      <p:pic>
        <p:nvPicPr>
          <p:cNvPr id="7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877272"/>
            <a:ext cx="7639050" cy="266701"/>
          </a:xfrm>
          <a:prstGeom prst="rect">
            <a:avLst/>
          </a:prstGeom>
          <a:noFill/>
        </p:spPr>
      </p:pic>
      <p:pic>
        <p:nvPicPr>
          <p:cNvPr id="8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836712"/>
            <a:ext cx="1390984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esktop\descargas\Nueva carpeta (2)\6b53e0a4af16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517232"/>
            <a:ext cx="7467600" cy="266701"/>
          </a:xfrm>
          <a:prstGeom prst="rect">
            <a:avLst/>
          </a:prstGeom>
          <a:noFill/>
        </p:spPr>
      </p:pic>
      <p:pic>
        <p:nvPicPr>
          <p:cNvPr id="4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949280"/>
            <a:ext cx="7419975" cy="266701"/>
          </a:xfrm>
          <a:prstGeom prst="rect">
            <a:avLst/>
          </a:prstGeom>
          <a:noFill/>
        </p:spPr>
      </p:pic>
      <p:pic>
        <p:nvPicPr>
          <p:cNvPr id="5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6381328"/>
            <a:ext cx="7639050" cy="266701"/>
          </a:xfrm>
          <a:prstGeom prst="rect">
            <a:avLst/>
          </a:prstGeom>
          <a:noFill/>
        </p:spPr>
      </p:pic>
      <p:pic>
        <p:nvPicPr>
          <p:cNvPr id="6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836712"/>
            <a:ext cx="1390984" cy="576064"/>
          </a:xfrm>
          <a:prstGeom prst="rect">
            <a:avLst/>
          </a:prstGeom>
          <a:noFill/>
        </p:spPr>
      </p:pic>
      <p:pic>
        <p:nvPicPr>
          <p:cNvPr id="7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67400" y="603920"/>
            <a:ext cx="1390984" cy="576064"/>
          </a:xfrm>
          <a:prstGeom prst="rect">
            <a:avLst/>
          </a:prstGeom>
          <a:noFill/>
        </p:spPr>
      </p:pic>
      <p:pic>
        <p:nvPicPr>
          <p:cNvPr id="8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9800" y="756320"/>
            <a:ext cx="1390984" cy="576064"/>
          </a:xfrm>
          <a:prstGeom prst="rect">
            <a:avLst/>
          </a:prstGeom>
          <a:noFill/>
        </p:spPr>
      </p:pic>
      <p:pic>
        <p:nvPicPr>
          <p:cNvPr id="9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908720"/>
            <a:ext cx="1390984" cy="576064"/>
          </a:xfrm>
          <a:prstGeom prst="rect">
            <a:avLst/>
          </a:prstGeom>
          <a:noFill/>
        </p:spPr>
      </p:pic>
      <p:pic>
        <p:nvPicPr>
          <p:cNvPr id="10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24600" y="1061120"/>
            <a:ext cx="1390984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ultimisimo\0_8990d_8b08d731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45909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5949280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949280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ZZZZZZZZZZultimisimo\JPG\0_72c29_2e8e7a6d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5547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5517232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5517232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ZZZZZZZZZZZZultimisimo\JPG\0_993ba_d5350ded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165304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6165304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ZZZZZZZZZZZZultimisimo\JPG\0_eba0c_7ac5bdaa_X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805264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descargas\ZZZZZZZZZZZZultimisimo\JPG\0ed41bc9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5661248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5661248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descargas\ZZZZZZZZZZZZultimisimo\JPG\7bb99f2c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949280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5949280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descargas\ZZZZZZZZZZZZultimisimo\JPG\9a7016a6697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514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5805264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5805264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esktop\descargas\ZZZZZZZZZZZZultimisimo\JPG\16_54_es_lei_m_re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949280"/>
            <a:ext cx="2171700" cy="200026"/>
          </a:xfrm>
          <a:prstGeom prst="rect">
            <a:avLst/>
          </a:prstGeom>
          <a:noFill/>
        </p:spPr>
      </p:pic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5949280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esktop\descargas\ZZZZZZZZZZZZultimisimo\JPG\16-1_zps4555f5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093296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6093296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descargas\ZZZZZZZZZZZZultimisimo\JPG\145a70a6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093296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093296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esktop\descargas\ZZZZZZZZZZZZultimisimo\JPG\688208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093296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6093296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descargas\ZZZZZZZZZZZZultimisimo\JPG\832945lisa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6309320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6309320"/>
            <a:ext cx="21717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esktop\descargas\zzzzzzzzMARCOS\pngoz02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348880"/>
            <a:ext cx="2171700" cy="200026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068960"/>
            <a:ext cx="2171700" cy="200026"/>
          </a:xfrm>
          <a:prstGeom prst="rect">
            <a:avLst/>
          </a:prstGeom>
          <a:noFill/>
        </p:spPr>
      </p:pic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068960"/>
            <a:ext cx="2171700" cy="200026"/>
          </a:xfrm>
          <a:prstGeom prst="rect">
            <a:avLst/>
          </a:prstGeom>
          <a:noFill/>
        </p:spPr>
      </p:pic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348880"/>
            <a:ext cx="2171700" cy="200026"/>
          </a:xfrm>
          <a:prstGeom prst="rect">
            <a:avLst/>
          </a:prstGeom>
          <a:noFill/>
        </p:spPr>
      </p:pic>
      <p:pic>
        <p:nvPicPr>
          <p:cNvPr id="7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861048"/>
            <a:ext cx="2171700" cy="200026"/>
          </a:xfrm>
          <a:prstGeom prst="rect">
            <a:avLst/>
          </a:prstGeom>
          <a:noFill/>
        </p:spPr>
      </p:pic>
      <p:pic>
        <p:nvPicPr>
          <p:cNvPr id="8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3717032"/>
            <a:ext cx="1390984" cy="576064"/>
          </a:xfrm>
          <a:prstGeom prst="rect">
            <a:avLst/>
          </a:prstGeom>
          <a:noFill/>
        </p:spPr>
      </p:pic>
      <p:pic>
        <p:nvPicPr>
          <p:cNvPr id="9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2852936"/>
            <a:ext cx="1390984" cy="576064"/>
          </a:xfrm>
          <a:prstGeom prst="rect">
            <a:avLst/>
          </a:prstGeom>
          <a:noFill/>
        </p:spPr>
      </p:pic>
      <p:pic>
        <p:nvPicPr>
          <p:cNvPr id="10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412776"/>
            <a:ext cx="1390984" cy="576064"/>
          </a:xfrm>
          <a:prstGeom prst="rect">
            <a:avLst/>
          </a:prstGeom>
          <a:noFill/>
        </p:spPr>
      </p:pic>
      <p:pic>
        <p:nvPicPr>
          <p:cNvPr id="11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412776"/>
            <a:ext cx="1390984" cy="576064"/>
          </a:xfrm>
          <a:prstGeom prst="rect">
            <a:avLst/>
          </a:prstGeom>
          <a:noFill/>
        </p:spPr>
      </p:pic>
      <p:pic>
        <p:nvPicPr>
          <p:cNvPr id="12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4869160"/>
            <a:ext cx="1390984" cy="576064"/>
          </a:xfrm>
          <a:prstGeom prst="rect">
            <a:avLst/>
          </a:prstGeom>
          <a:noFill/>
        </p:spPr>
      </p:pic>
      <p:pic>
        <p:nvPicPr>
          <p:cNvPr id="13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149080"/>
            <a:ext cx="1390984" cy="576064"/>
          </a:xfrm>
          <a:prstGeom prst="rect">
            <a:avLst/>
          </a:prstGeom>
          <a:noFill/>
        </p:spPr>
      </p:pic>
      <p:pic>
        <p:nvPicPr>
          <p:cNvPr id="14" name="Picture 10" descr="C:\Users\Usuario\Desktop\descargas\ZZZZZZZZZZZZultimisimo\GIFS\b7c320df86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869160"/>
            <a:ext cx="1390984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40</Words>
  <Application>Microsoft Office PowerPoint</Application>
  <PresentationFormat>Presentación en pantalla (4:3)</PresentationFormat>
  <Paragraphs>15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2014-02-11T11:35:59Z</dcterms:created>
  <dcterms:modified xsi:type="dcterms:W3CDTF">2014-02-11T22:27:39Z</dcterms:modified>
</cp:coreProperties>
</file>