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1" r:id="rId4"/>
    <p:sldId id="272" r:id="rId5"/>
    <p:sldId id="257" r:id="rId6"/>
    <p:sldId id="273" r:id="rId7"/>
    <p:sldId id="270" r:id="rId8"/>
    <p:sldId id="269" r:id="rId9"/>
    <p:sldId id="268" r:id="rId10"/>
    <p:sldId id="267" r:id="rId11"/>
    <p:sldId id="265" r:id="rId12"/>
    <p:sldId id="264" r:id="rId13"/>
    <p:sldId id="274" r:id="rId14"/>
    <p:sldId id="263" r:id="rId15"/>
    <p:sldId id="261" r:id="rId16"/>
    <p:sldId id="27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UcgQ69Xf4eKKPfpTfW5Mg" hashData="Z76NQye+c5hh+r5kPzmjur+JcW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64" autoAdjust="0"/>
    <p:restoredTop sz="94660"/>
  </p:normalViewPr>
  <p:slideViewPr>
    <p:cSldViewPr>
      <p:cViewPr>
        <p:scale>
          <a:sx n="40" d="100"/>
          <a:sy n="40" d="100"/>
        </p:scale>
        <p:origin x="-100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66596-8051-4396-970A-7FFAB49126F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3F72-BAD7-4801-BCCE-5ABF958ED51A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4F138-D2CA-478E-9B90-0808D37225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274705-42EB-4133-8C71-9B1E6148EF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2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fb6896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22" name="21 Documento"/>
          <p:cNvSpPr/>
          <p:nvPr/>
        </p:nvSpPr>
        <p:spPr>
          <a:xfrm flipH="1">
            <a:off x="4572000" y="0"/>
            <a:ext cx="4572000" cy="6858000"/>
          </a:xfrm>
          <a:prstGeom prst="flowChartDocumen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ocumento"/>
          <p:cNvSpPr/>
          <p:nvPr/>
        </p:nvSpPr>
        <p:spPr>
          <a:xfrm>
            <a:off x="0" y="0"/>
            <a:ext cx="4572000" cy="6858000"/>
          </a:xfrm>
          <a:prstGeom prst="flowChartDocumen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4 Imagen" descr="cooltext1212906957.png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1714480" y="0"/>
            <a:ext cx="2133333" cy="1396825"/>
          </a:xfrm>
          <a:prstGeom prst="rect">
            <a:avLst/>
          </a:prstGeom>
        </p:spPr>
      </p:pic>
      <p:pic>
        <p:nvPicPr>
          <p:cNvPr id="6" name="5 Imagen" descr="cooltext1212907141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3857620" y="0"/>
            <a:ext cx="2247619" cy="1612699"/>
          </a:xfrm>
          <a:prstGeom prst="rect">
            <a:avLst/>
          </a:prstGeom>
        </p:spPr>
      </p:pic>
      <p:pic>
        <p:nvPicPr>
          <p:cNvPr id="7" name="6 Imagen" descr="cooltext1212907261.png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6072198" y="428604"/>
            <a:ext cx="1498413" cy="939683"/>
          </a:xfrm>
          <a:prstGeom prst="rect">
            <a:avLst/>
          </a:prstGeom>
        </p:spPr>
      </p:pic>
      <p:pic>
        <p:nvPicPr>
          <p:cNvPr id="8" name="7 Imagen" descr="cooltext1212907338.png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3857620" y="1643050"/>
            <a:ext cx="1600000" cy="1142857"/>
          </a:xfrm>
          <a:prstGeom prst="rect">
            <a:avLst/>
          </a:prstGeom>
        </p:spPr>
      </p:pic>
      <p:pic>
        <p:nvPicPr>
          <p:cNvPr id="9" name="8 Imagen" descr="cooltext1212907436.png"/>
          <p:cNvPicPr>
            <a:picLocks noChangeAspect="1"/>
          </p:cNvPicPr>
          <p:nvPr/>
        </p:nvPicPr>
        <p:blipFill>
          <a:blip r:embed="rId9">
            <a:lum bright="20000" contrast="40000"/>
          </a:blip>
          <a:stretch>
            <a:fillRect/>
          </a:stretch>
        </p:blipFill>
        <p:spPr>
          <a:xfrm>
            <a:off x="2500298" y="4965936"/>
            <a:ext cx="4143404" cy="1892064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71472" y="6143644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8000">
    <p:sndAc>
      <p:stSnd>
        <p:snd r:embed="rId2" name="EL VALS DE LAS MARIPOSAS - DANNY DANIEL (Mú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0"/>
                            </p:stCondLst>
                            <p:childTnLst>
                              <p:par>
                                <p:cTn id="6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rcRect t="6250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dswdf.jpg"/>
          <p:cNvPicPr>
            <a:picLocks noChangeAspect="1"/>
          </p:cNvPicPr>
          <p:nvPr/>
        </p:nvPicPr>
        <p:blipFill>
          <a:blip r:embed="rId3"/>
          <a:srcRect t="208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4ec4df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28706">
            <a:off x="6836698" y="3857628"/>
            <a:ext cx="2307302" cy="1509716"/>
          </a:xfrm>
          <a:prstGeom prst="rect">
            <a:avLst/>
          </a:prstGeom>
        </p:spPr>
      </p:pic>
      <p:pic>
        <p:nvPicPr>
          <p:cNvPr id="9" name="8 Imagen" descr="577a597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778092">
            <a:off x="500034" y="4572008"/>
            <a:ext cx="2133600" cy="1676400"/>
          </a:xfrm>
          <a:prstGeom prst="rect">
            <a:avLst/>
          </a:prstGeom>
        </p:spPr>
      </p:pic>
      <p:pic>
        <p:nvPicPr>
          <p:cNvPr id="7" name="6 Imagen" descr="0_ae775_28afd874_ori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7952" y="4857759"/>
            <a:ext cx="2799135" cy="2000241"/>
          </a:xfrm>
          <a:prstGeom prst="rect">
            <a:avLst/>
          </a:prstGeom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4 Imagen" descr="Imagen1fffb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_ae774_2967f57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0"/>
            <a:ext cx="4762500" cy="5162550"/>
          </a:xfrm>
          <a:prstGeom prst="rect">
            <a:avLst/>
          </a:prstGeom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2bf5d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</p:spPr>
      </p:pic>
      <p:pic>
        <p:nvPicPr>
          <p:cNvPr id="5" name="4 Imagen" descr="Image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_ae775_28afd874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3571876"/>
            <a:ext cx="3262334" cy="2842889"/>
          </a:xfrm>
          <a:prstGeom prst="rect">
            <a:avLst/>
          </a:prstGeom>
        </p:spPr>
      </p:pic>
      <p:pic>
        <p:nvPicPr>
          <p:cNvPr id="7" name="6 Imagen" descr="0_ae770_83ce3f8c_ori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9504" y="-571528"/>
            <a:ext cx="3804496" cy="3971894"/>
          </a:xfrm>
          <a:prstGeom prst="rect">
            <a:avLst/>
          </a:prstGeom>
        </p:spPr>
      </p:pic>
      <p:pic>
        <p:nvPicPr>
          <p:cNvPr id="8" name="7 Imagen" descr="0_ae771_eb5b61f3_ori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28660" y="3284385"/>
            <a:ext cx="3714776" cy="3573615"/>
          </a:xfrm>
          <a:prstGeom prst="rect">
            <a:avLst/>
          </a:prstGeom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0c44b3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magen1ff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51b7b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4000504"/>
            <a:ext cx="1524008" cy="1524008"/>
          </a:xfrm>
          <a:prstGeom prst="rect">
            <a:avLst/>
          </a:prstGeom>
        </p:spPr>
      </p:pic>
      <p:pic>
        <p:nvPicPr>
          <p:cNvPr id="7" name="6 Imagen" descr="1c60b91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071942"/>
            <a:ext cx="1835740" cy="1714512"/>
          </a:xfrm>
          <a:prstGeom prst="rect">
            <a:avLst/>
          </a:prstGeom>
        </p:spPr>
      </p:pic>
      <p:pic>
        <p:nvPicPr>
          <p:cNvPr id="8" name="7 Imagen" descr="0_ae770_83ce3f8c_ori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8494" y="-571528"/>
            <a:ext cx="3325506" cy="3471828"/>
          </a:xfrm>
          <a:prstGeom prst="rect">
            <a:avLst/>
          </a:prstGeom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i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7" name="6 Imagen" descr="Imagen1e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8" name="7 Imagen" descr="0_ae773_b4a9f16a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1928802"/>
            <a:ext cx="4762500" cy="4200525"/>
          </a:xfrm>
          <a:prstGeom prst="rect">
            <a:avLst/>
          </a:prstGeom>
        </p:spPr>
      </p:pic>
      <p:pic>
        <p:nvPicPr>
          <p:cNvPr id="9" name="8 Imagen" descr="0_ae770_83ce3f8c_ori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133677">
            <a:off x="0" y="571480"/>
            <a:ext cx="2668661" cy="2786082"/>
          </a:xfrm>
          <a:prstGeom prst="rect">
            <a:avLst/>
          </a:prstGeom>
        </p:spPr>
      </p:pic>
      <p:pic>
        <p:nvPicPr>
          <p:cNvPr id="10" name="9 Imagen" descr="0_ae76f_2b6f2781_ori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200275"/>
            <a:ext cx="4762500" cy="4657725"/>
          </a:xfrm>
          <a:prstGeom prst="rect">
            <a:avLst/>
          </a:prstGeom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5b8b9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magen1fff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0_ae771_eb5b61f3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1714488"/>
            <a:ext cx="4762500" cy="4581525"/>
          </a:xfrm>
          <a:prstGeom prst="rect">
            <a:avLst/>
          </a:prstGeom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_farfalla_4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magen1ffff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0_ae774_2967f57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0750" y="847725"/>
            <a:ext cx="4762500" cy="5162550"/>
          </a:xfrm>
          <a:prstGeom prst="rect">
            <a:avLst/>
          </a:prstGeom>
        </p:spPr>
      </p:pic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669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13" name="12 Imagen" descr="Imagen1ff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14" name="13 Imagen" descr="0_ae770_83ce3f8c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98940" flipH="1">
            <a:off x="1674173" y="1002623"/>
            <a:ext cx="3489419" cy="497205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6" name="5 Imagen" descr="Imagen1gdfg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_ae771_eb5b61f3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0"/>
            <a:ext cx="4762500" cy="4581525"/>
          </a:xfrm>
          <a:prstGeom prst="rect">
            <a:avLst/>
          </a:prstGeom>
        </p:spPr>
      </p:pic>
      <p:pic>
        <p:nvPicPr>
          <p:cNvPr id="7" name="6 Imagen" descr="0_ae774_2967f57_ori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436985">
            <a:off x="745823" y="-502463"/>
            <a:ext cx="2499557" cy="3402220"/>
          </a:xfrm>
          <a:prstGeom prst="rect">
            <a:avLst/>
          </a:prstGeom>
        </p:spPr>
      </p:pic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pillon-dans-les-paquerettes-bbb-image-33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5" name="4 Imagen" descr="Imagen1ppppp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0_ae770_83ce3f8c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554948" flipV="1">
            <a:off x="-190284" y="3196155"/>
            <a:ext cx="4762500" cy="2455394"/>
          </a:xfrm>
          <a:prstGeom prst="rect">
            <a:avLst/>
          </a:prstGeom>
        </p:spPr>
      </p:pic>
      <p:pic>
        <p:nvPicPr>
          <p:cNvPr id="7" name="6 Imagen" descr="0_ae775_28afd874_ori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12800">
            <a:off x="-733914" y="-650290"/>
            <a:ext cx="3584179" cy="3498159"/>
          </a:xfrm>
          <a:prstGeom prst="rect">
            <a:avLst/>
          </a:prstGeom>
        </p:spPr>
      </p:pic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_ae774_2967f57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64247">
            <a:off x="1595825" y="-724789"/>
            <a:ext cx="4762500" cy="5162550"/>
          </a:xfrm>
          <a:prstGeom prst="rect">
            <a:avLst/>
          </a:prstGeom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woanq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magen1jjjj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_ae770_83ce3f8c_ori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-571528"/>
            <a:ext cx="4762500" cy="4972050"/>
          </a:xfrm>
          <a:prstGeom prst="rect">
            <a:avLst/>
          </a:prstGeom>
        </p:spPr>
      </p:pic>
      <p:pic>
        <p:nvPicPr>
          <p:cNvPr id="7" name="6 Imagen" descr="0_ae773_b4a9f16a_ori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2657475"/>
            <a:ext cx="4762500" cy="4200525"/>
          </a:xfrm>
          <a:prstGeom prst="rect">
            <a:avLst/>
          </a:prstGeom>
        </p:spPr>
      </p:pic>
    </p:spTree>
  </p:cSld>
  <p:clrMapOvr>
    <a:masterClrMapping/>
  </p:clrMapOvr>
  <p:transition spd="slow" advTm="1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54ff45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 rot="19783375">
            <a:off x="7000253" y="4896430"/>
            <a:ext cx="2324100" cy="1476375"/>
          </a:xfrm>
          <a:prstGeom prst="rect">
            <a:avLst/>
          </a:prstGeom>
          <a:noFill/>
        </p:spPr>
      </p:pic>
      <p:pic>
        <p:nvPicPr>
          <p:cNvPr id="7" name="6 Imagen" descr="6gi1umb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12591">
            <a:off x="-98506" y="4469242"/>
            <a:ext cx="3574998" cy="2314839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Presentación en pantalla (4:3)</PresentationFormat>
  <Paragraphs>16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2013-09-29T19:29:57Z</dcterms:created>
  <dcterms:modified xsi:type="dcterms:W3CDTF">2013-09-30T14:52:56Z</dcterms:modified>
</cp:coreProperties>
</file>