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66" r:id="rId4"/>
    <p:sldId id="257" r:id="rId5"/>
    <p:sldId id="262" r:id="rId6"/>
    <p:sldId id="261" r:id="rId7"/>
    <p:sldId id="260" r:id="rId8"/>
    <p:sldId id="258" r:id="rId9"/>
    <p:sldId id="264" r:id="rId10"/>
    <p:sldId id="265" r:id="rId11"/>
    <p:sldId id="267" r:id="rId12"/>
    <p:sldId id="271" r:id="rId13"/>
    <p:sldId id="270" r:id="rId14"/>
    <p:sldId id="269" r:id="rId15"/>
    <p:sldId id="263" r:id="rId16"/>
    <p:sldId id="275" r:id="rId17"/>
    <p:sldId id="274" r:id="rId18"/>
    <p:sldId id="268" r:id="rId19"/>
    <p:sldId id="272" r:id="rId20"/>
    <p:sldId id="276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u+AYyxezR0T1+Qjg8Jmsg" hashData="VM0rdS5izPi1YRXuJqAb7Rhrp0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384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C73BAF-C616-4078-B35B-09B2C68EC256}" type="datetimeFigureOut">
              <a:rPr lang="es-ES" smtClean="0"/>
              <a:pPr/>
              <a:t>25/09/2012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CE674-690B-4111-AD0F-3BABBAA8A7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CE674-690B-4111-AD0F-3BABBAA8A77C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F9FF-3B3C-424F-9D89-4FAA0846F596}" type="datetimeFigureOut">
              <a:rPr lang="es-ES" smtClean="0"/>
              <a:pPr/>
              <a:t>25/09/2012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4D015-BD5E-4B3A-B8B5-C7EBAF7640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F9FF-3B3C-424F-9D89-4FAA0846F596}" type="datetimeFigureOut">
              <a:rPr lang="es-ES" smtClean="0"/>
              <a:pPr/>
              <a:t>25/09/2012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4D015-BD5E-4B3A-B8B5-C7EBAF7640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F9FF-3B3C-424F-9D89-4FAA0846F596}" type="datetimeFigureOut">
              <a:rPr lang="es-ES" smtClean="0"/>
              <a:pPr/>
              <a:t>25/09/2012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4D015-BD5E-4B3A-B8B5-C7EBAF7640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F9FF-3B3C-424F-9D89-4FAA0846F596}" type="datetimeFigureOut">
              <a:rPr lang="es-ES" smtClean="0"/>
              <a:pPr/>
              <a:t>25/09/2012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4D015-BD5E-4B3A-B8B5-C7EBAF7640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F9FF-3B3C-424F-9D89-4FAA0846F596}" type="datetimeFigureOut">
              <a:rPr lang="es-ES" smtClean="0"/>
              <a:pPr/>
              <a:t>25/09/2012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4D015-BD5E-4B3A-B8B5-C7EBAF7640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F9FF-3B3C-424F-9D89-4FAA0846F596}" type="datetimeFigureOut">
              <a:rPr lang="es-ES" smtClean="0"/>
              <a:pPr/>
              <a:t>25/09/2012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4D015-BD5E-4B3A-B8B5-C7EBAF7640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F9FF-3B3C-424F-9D89-4FAA0846F596}" type="datetimeFigureOut">
              <a:rPr lang="es-ES" smtClean="0"/>
              <a:pPr/>
              <a:t>25/09/2012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4D015-BD5E-4B3A-B8B5-C7EBAF7640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F9FF-3B3C-424F-9D89-4FAA0846F596}" type="datetimeFigureOut">
              <a:rPr lang="es-ES" smtClean="0"/>
              <a:pPr/>
              <a:t>25/09/2012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4D015-BD5E-4B3A-B8B5-C7EBAF7640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F9FF-3B3C-424F-9D89-4FAA0846F596}" type="datetimeFigureOut">
              <a:rPr lang="es-ES" smtClean="0"/>
              <a:pPr/>
              <a:t>25/09/2012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4D015-BD5E-4B3A-B8B5-C7EBAF7640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F9FF-3B3C-424F-9D89-4FAA0846F596}" type="datetimeFigureOut">
              <a:rPr lang="es-ES" smtClean="0"/>
              <a:pPr/>
              <a:t>25/09/2012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4D015-BD5E-4B3A-B8B5-C7EBAF7640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F9FF-3B3C-424F-9D89-4FAA0846F596}" type="datetimeFigureOut">
              <a:rPr lang="es-ES" smtClean="0"/>
              <a:pPr/>
              <a:t>25/09/2012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4D015-BD5E-4B3A-B8B5-C7EBAF7640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695AD5-FD8B-4801-869C-587627EFACA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3AF9FF-3B3C-424F-9D89-4FAA0846F596}" type="datetimeFigureOut">
              <a:rPr lang="es-ES" smtClean="0"/>
              <a:pPr/>
              <a:t>25/09/2012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4D015-BD5E-4B3A-B8B5-C7EBAF7640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6D9BDAF-075F-4F4B-AA1F-03011B9FBD4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7.png"/><Relationship Id="rId7" Type="http://schemas.openxmlformats.org/officeDocument/2006/relationships/image" Target="../media/image3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despedid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oberlandavril2012 0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" y="0"/>
            <a:ext cx="9144028" cy="685800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0" y="1000108"/>
            <a:ext cx="6004529" cy="424731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Matura MT Script Capitals" pitchFamily="66" charset="0"/>
              </a:rPr>
              <a:t>El  </a:t>
            </a:r>
          </a:p>
          <a:p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Matura MT Script Capitals" pitchFamily="66" charset="0"/>
              </a:rPr>
              <a:t>  Tren </a:t>
            </a:r>
          </a:p>
          <a:p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Matura MT Script Capitals" pitchFamily="66" charset="0"/>
              </a:rPr>
              <a:t>       Que</a:t>
            </a:r>
          </a:p>
          <a:p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Matura MT Script Capitals" pitchFamily="66" charset="0"/>
              </a:rPr>
              <a:t>            Nos</a:t>
            </a:r>
          </a:p>
          <a:p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Matura MT Script Capitals" pitchFamily="66" charset="0"/>
              </a:rPr>
              <a:t>                Separa</a:t>
            </a:r>
            <a:endParaRPr lang="es-ES" sz="5400" b="1" dirty="0">
              <a:ln>
                <a:solidFill>
                  <a:sysClr val="windowText" lastClr="000000"/>
                </a:solidFill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8" name="7 Imagen" descr="signature_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0" y="5867400"/>
            <a:ext cx="3571868" cy="990600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>
        <p:snd r:embed="rId2" name="el tren que nos sepa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movingtim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viaj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19915">
            <a:off x="3300961" y="268407"/>
            <a:ext cx="5320381" cy="369003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P11208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222" y="0"/>
            <a:ext cx="12144460" cy="6858000"/>
          </a:xfrm>
          <a:prstGeom prst="rect">
            <a:avLst/>
          </a:prstGeom>
        </p:spPr>
      </p:pic>
      <p:pic>
        <p:nvPicPr>
          <p:cNvPr id="8" name="Picture 4" descr=" parej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88593">
            <a:off x="173392" y="708467"/>
            <a:ext cx="4293283" cy="5143501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497 0 L -0.24687 0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niño_tre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7" name="Picture 2" descr=" coupl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9851022">
            <a:off x="-49734" y="-268029"/>
            <a:ext cx="4641500" cy="569595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RER_A_-_Gare_AchèresVille_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 descr="tube png couple homme et fem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4676"/>
            <a:ext cx="4786346" cy="6483324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Vancouver_Skytrain_Rupert_station_tr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2" name="Picture 2" descr="tube png couple homme et fem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92069" y="500042"/>
            <a:ext cx="6090053" cy="6643694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95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tubes coupl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730968">
            <a:off x="-95981" y="-573"/>
            <a:ext cx="5500694" cy="735809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api_tren_2009_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tacion-tren-amsterd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6" name="Picture 2" descr="tubes coupl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428604"/>
            <a:ext cx="5297007" cy="7143776"/>
          </a:xfrm>
          <a:prstGeom prst="rect">
            <a:avLst/>
          </a:prstGeom>
          <a:noFill/>
          <a:effectLst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terior-estacion-central-amsterd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tubes couples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rcRect/>
          <a:stretch>
            <a:fillRect/>
          </a:stretch>
        </p:blipFill>
        <p:spPr bwMode="auto">
          <a:xfrm>
            <a:off x="-642974" y="0"/>
            <a:ext cx="8215370" cy="7429528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3899803065_0c349670d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00_25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2" descr="http://4.bp.blogspot.com/-uNTv5fG_Jmo/TgVWU70sFyI/AAAAAAAADs8/WI_uMi_NPTc/s1600/Edward+y+Bella+Calendari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326633">
            <a:off x="0" y="0"/>
            <a:ext cx="4579065" cy="5042377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erom_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287172" cy="6858000"/>
          </a:xfrm>
          <a:prstGeom prst="rect">
            <a:avLst/>
          </a:prstGeom>
        </p:spPr>
      </p:pic>
      <p:pic>
        <p:nvPicPr>
          <p:cNvPr id="6148" name="Picture 4" descr="19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1000108"/>
            <a:ext cx="5000628" cy="5857892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 descr="http://httplaplumediroisesuperforumfrmemberlistforum.h.t.pic.centerblog.net/o/ce66d29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1643042" y="0"/>
            <a:ext cx="4786346" cy="6858000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sajeros_al_tr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07267" cy="6858000"/>
          </a:xfrm>
          <a:prstGeom prst="rect">
            <a:avLst/>
          </a:prstGeom>
        </p:spPr>
      </p:pic>
      <p:pic>
        <p:nvPicPr>
          <p:cNvPr id="5" name="4 Imagen" descr="pi.jpg"/>
          <p:cNvPicPr>
            <a:picLocks noChangeAspect="1"/>
          </p:cNvPicPr>
          <p:nvPr/>
        </p:nvPicPr>
        <p:blipFill>
          <a:blip r:embed="rId3"/>
          <a:srcRect l="13684" t="2727"/>
          <a:stretch>
            <a:fillRect/>
          </a:stretch>
        </p:blipFill>
        <p:spPr>
          <a:xfrm rot="21360607">
            <a:off x="4385592" y="1727954"/>
            <a:ext cx="6057013" cy="5119919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00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free-wallpaper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0_75710_bf346490_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357222" y="642918"/>
            <a:ext cx="5572164" cy="6521991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4" name="Picture 6" descr="TUBOS DE PAREJ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012456">
            <a:off x="-98271" y="-504258"/>
            <a:ext cx="5514494" cy="5725239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4783767" y="5572140"/>
            <a:ext cx="43602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rgbClr val="FFFF00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 -Jazmín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14282" y="5357826"/>
            <a:ext cx="35341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Tema  : El Tren Que Nos Separa </a:t>
            </a:r>
          </a:p>
          <a:p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Interprentan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: Los Continuados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L TREN QUE NOS SEPA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TREN QUE NOS SEPARA</Template>
  <TotalTime>0</TotalTime>
  <Words>66</Words>
  <Application>Microsoft Office PowerPoint</Application>
  <PresentationFormat>Presentación en pantalla (4:3)</PresentationFormat>
  <Paragraphs>24</Paragraphs>
  <Slides>19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EL TREN QUE NOS SEPARA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2012-09-25T18:06:15Z</dcterms:created>
  <dcterms:modified xsi:type="dcterms:W3CDTF">2012-09-25T18:09:49Z</dcterms:modified>
</cp:coreProperties>
</file>